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83" r:id="rId2"/>
    <p:sldMasterId id="2147483684" r:id="rId3"/>
    <p:sldMasterId id="2147483685" r:id="rId4"/>
  </p:sldMasterIdLst>
  <p:notesMasterIdLst>
    <p:notesMasterId r:id="rId3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x="9144000" cy="5143500" type="screen16x9"/>
  <p:notesSz cx="6858000" cy="9144000"/>
  <p:embeddedFontLst>
    <p:embeddedFont>
      <p:font typeface="Calibri" panose="020F0502020204030204" pitchFamily="34" charset="0"/>
      <p:regular r:id="rId33"/>
      <p:bold r:id="rId34"/>
      <p:italic r:id="rId35"/>
      <p:boldItalic r:id="rId36"/>
    </p:embeddedFont>
    <p:embeddedFont>
      <p:font typeface="Proxima Nova" panose="020B0604020202020204" charset="0"/>
      <p:regular r:id="rId37"/>
      <p:bold r:id="rId38"/>
      <p:italic r:id="rId39"/>
      <p:boldItalic r:id="rId40"/>
    </p:embeddedFont>
    <p:embeddedFont>
      <p:font typeface="Roboto" panose="02000000000000000000" pitchFamily="2"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2.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d99ea28f9e_0_3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d99ea28f9e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d84619220d_4_38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gd84619220d_4_3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d84619220d_4_38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4" name="Google Shape;254;gd84619220d_4_3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d84619220d_4_40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gd84619220d_4_4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d84619220d_4_41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gd84619220d_4_4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d84619220d_4_41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d84619220d_4_4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d84619220d_4_42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Remove reference to provider </a:t>
            </a:r>
            <a:endParaRPr/>
          </a:p>
        </p:txBody>
      </p:sp>
      <p:sp>
        <p:nvSpPr>
          <p:cNvPr id="282" name="Google Shape;282;gd84619220d_4_4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d84619220d_4_42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ok</a:t>
            </a:r>
            <a:endParaRPr/>
          </a:p>
        </p:txBody>
      </p:sp>
      <p:sp>
        <p:nvSpPr>
          <p:cNvPr id="289" name="Google Shape;289;gd84619220d_4_4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d84619220d_4_48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Suttonise</a:t>
            </a:r>
            <a:endParaRPr/>
          </a:p>
        </p:txBody>
      </p:sp>
      <p:sp>
        <p:nvSpPr>
          <p:cNvPr id="296" name="Google Shape;296;gd84619220d_4_4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d8e281aa14_0_8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gd8e281aa14_0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d8e281aa14_0_8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 name="Google Shape;310;gd8e281aa14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d84619220d_4_31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gd84619220d_4_3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d8e281aa14_0_9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6" name="Google Shape;316;gd8e281aa14_0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d8e281aa14_0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gd8e281aa14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d8e281aa14_0_10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 name="Google Shape;328;gd8e281aa14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d8e281aa14_0_10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 name="Google Shape;334;gd8e281aa14_0_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d8e281aa14_0_11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0" name="Google Shape;340;gd8e281aa14_0_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d84619220d_4_51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gd84619220d_4_5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d84619220d_4_53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3" name="Google Shape;353;gd84619220d_4_5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d84619220d_4_53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 name="Google Shape;359;gd84619220d_4_5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d84619220d_4_32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Everyone can have access to education either via EHCP or community resources so maybe should not be here as it would be the case across the board no matter where they are living. LF</a:t>
            </a:r>
            <a:endParaRPr/>
          </a:p>
        </p:txBody>
      </p:sp>
      <p:sp>
        <p:nvSpPr>
          <p:cNvPr id="199" name="Google Shape;199;gd84619220d_4_3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d84619220d_4_33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gd84619220d_4_3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d84619220d_4_34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Not sure I like the word ‘normal’ LF</a:t>
            </a:r>
            <a:endParaRPr/>
          </a:p>
        </p:txBody>
      </p:sp>
      <p:sp>
        <p:nvSpPr>
          <p:cNvPr id="213" name="Google Shape;213;gd84619220d_4_3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d84619220d_4_35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gd84619220d_4_3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d84619220d_4_36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gd84619220d_4_3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d84619220d_4_36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gd84619220d_4_3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d84619220d_4_37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gd84619220d_4_3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435895" y="547244"/>
            <a:ext cx="8272200" cy="741300"/>
          </a:xfrm>
          <a:prstGeom prst="rect">
            <a:avLst/>
          </a:prstGeom>
          <a:noFill/>
          <a:ln>
            <a:noFill/>
          </a:ln>
        </p:spPr>
        <p:txBody>
          <a:bodyPr spcFirstLastPara="1" wrap="square" lIns="68575" tIns="34275" rIns="68575" bIns="34275" anchor="b" anchorCtr="0">
            <a:noAutofit/>
          </a:bodyPr>
          <a:lstStyle>
            <a:lvl1pPr lvl="0" algn="l" rtl="0">
              <a:lnSpc>
                <a:spcPct val="100000"/>
              </a:lnSpc>
              <a:spcBef>
                <a:spcPts val="0"/>
              </a:spcBef>
              <a:spcAft>
                <a:spcPts val="0"/>
              </a:spcAft>
              <a:buClr>
                <a:srgbClr val="3F3F3F"/>
              </a:buClr>
              <a:buSzPts val="1400"/>
              <a:buNone/>
              <a:defRPr/>
            </a:lvl1pPr>
            <a:lvl2pPr lvl="1" algn="l" rtl="0">
              <a:spcBef>
                <a:spcPts val="0"/>
              </a:spcBef>
              <a:spcAft>
                <a:spcPts val="0"/>
              </a:spcAft>
              <a:buSzPts val="3200"/>
              <a:buNone/>
              <a:defRPr/>
            </a:lvl2pPr>
            <a:lvl3pPr lvl="2" algn="l" rtl="0">
              <a:spcBef>
                <a:spcPts val="0"/>
              </a:spcBef>
              <a:spcAft>
                <a:spcPts val="0"/>
              </a:spcAft>
              <a:buSzPts val="3200"/>
              <a:buNone/>
              <a:defRPr/>
            </a:lvl3pPr>
            <a:lvl4pPr lvl="3" algn="l" rtl="0">
              <a:spcBef>
                <a:spcPts val="0"/>
              </a:spcBef>
              <a:spcAft>
                <a:spcPts val="0"/>
              </a:spcAft>
              <a:buSzPts val="3200"/>
              <a:buNone/>
              <a:defRPr/>
            </a:lvl4pPr>
            <a:lvl5pPr lvl="4" algn="l" rtl="0">
              <a:spcBef>
                <a:spcPts val="0"/>
              </a:spcBef>
              <a:spcAft>
                <a:spcPts val="0"/>
              </a:spcAft>
              <a:buSzPts val="3200"/>
              <a:buNone/>
              <a:defRPr/>
            </a:lvl5pPr>
            <a:lvl6pPr lvl="5" algn="l" rtl="0">
              <a:spcBef>
                <a:spcPts val="0"/>
              </a:spcBef>
              <a:spcAft>
                <a:spcPts val="0"/>
              </a:spcAft>
              <a:buSzPts val="3200"/>
              <a:buNone/>
              <a:defRPr/>
            </a:lvl6pPr>
            <a:lvl7pPr lvl="6" algn="l" rtl="0">
              <a:spcBef>
                <a:spcPts val="0"/>
              </a:spcBef>
              <a:spcAft>
                <a:spcPts val="0"/>
              </a:spcAft>
              <a:buSzPts val="3200"/>
              <a:buNone/>
              <a:defRPr/>
            </a:lvl7pPr>
            <a:lvl8pPr lvl="7" algn="l" rtl="0">
              <a:spcBef>
                <a:spcPts val="0"/>
              </a:spcBef>
              <a:spcAft>
                <a:spcPts val="0"/>
              </a:spcAft>
              <a:buSzPts val="3200"/>
              <a:buNone/>
              <a:defRPr/>
            </a:lvl8pPr>
            <a:lvl9pPr lvl="8" algn="l" rtl="0">
              <a:spcBef>
                <a:spcPts val="0"/>
              </a:spcBef>
              <a:spcAft>
                <a:spcPts val="0"/>
              </a:spcAft>
              <a:buSzPts val="3200"/>
              <a:buNone/>
              <a:defRPr/>
            </a:lvl9pPr>
          </a:lstStyle>
          <a:p>
            <a:endParaRPr/>
          </a:p>
        </p:txBody>
      </p:sp>
      <p:sp>
        <p:nvSpPr>
          <p:cNvPr id="65" name="Google Shape;65;p13"/>
          <p:cNvSpPr txBox="1">
            <a:spLocks noGrp="1"/>
          </p:cNvSpPr>
          <p:nvPr>
            <p:ph type="body" idx="1"/>
          </p:nvPr>
        </p:nvSpPr>
        <p:spPr>
          <a:xfrm>
            <a:off x="435895" y="1671002"/>
            <a:ext cx="3896100" cy="2724900"/>
          </a:xfrm>
          <a:prstGeom prst="rect">
            <a:avLst/>
          </a:prstGeom>
          <a:noFill/>
          <a:ln>
            <a:noFill/>
          </a:ln>
        </p:spPr>
        <p:txBody>
          <a:bodyPr spcFirstLastPara="1" wrap="square" lIns="68575" tIns="34275" rIns="68575" bIns="34275" anchor="ctr" anchorCtr="0">
            <a:noAutofit/>
          </a:bodyPr>
          <a:lstStyle>
            <a:lvl1pPr marL="457200" lvl="0" indent="-304800" algn="l" rtl="0">
              <a:lnSpc>
                <a:spcPct val="110000"/>
              </a:lnSpc>
              <a:spcBef>
                <a:spcPts val="300"/>
              </a:spcBef>
              <a:spcAft>
                <a:spcPts val="0"/>
              </a:spcAft>
              <a:buSzPts val="1200"/>
              <a:buChar char="●"/>
              <a:defRPr/>
            </a:lvl1pPr>
            <a:lvl2pPr marL="914400" lvl="1" indent="-304800" algn="l" rtl="0">
              <a:lnSpc>
                <a:spcPct val="110000"/>
              </a:lnSpc>
              <a:spcBef>
                <a:spcPts val="500"/>
              </a:spcBef>
              <a:spcAft>
                <a:spcPts val="0"/>
              </a:spcAft>
              <a:buSzPts val="1200"/>
              <a:buChar char="○"/>
              <a:defRPr/>
            </a:lvl2pPr>
            <a:lvl3pPr marL="1371600" lvl="2" indent="-304800" algn="l" rtl="0">
              <a:lnSpc>
                <a:spcPct val="110000"/>
              </a:lnSpc>
              <a:spcBef>
                <a:spcPts val="500"/>
              </a:spcBef>
              <a:spcAft>
                <a:spcPts val="0"/>
              </a:spcAft>
              <a:buSzPts val="1200"/>
              <a:buChar char="■"/>
              <a:defRPr/>
            </a:lvl3pPr>
            <a:lvl4pPr marL="1828800" lvl="3" indent="-304800" algn="l" rtl="0">
              <a:lnSpc>
                <a:spcPct val="110000"/>
              </a:lnSpc>
              <a:spcBef>
                <a:spcPts val="500"/>
              </a:spcBef>
              <a:spcAft>
                <a:spcPts val="0"/>
              </a:spcAft>
              <a:buSzPts val="1200"/>
              <a:buChar char="●"/>
              <a:defRPr/>
            </a:lvl4pPr>
            <a:lvl5pPr marL="2286000" lvl="4" indent="-304800" algn="l" rtl="0">
              <a:lnSpc>
                <a:spcPct val="110000"/>
              </a:lnSpc>
              <a:spcBef>
                <a:spcPts val="500"/>
              </a:spcBef>
              <a:spcAft>
                <a:spcPts val="0"/>
              </a:spcAft>
              <a:buSzPts val="1200"/>
              <a:buChar char="○"/>
              <a:defRPr/>
            </a:lvl5pPr>
            <a:lvl6pPr marL="2743200" lvl="5" indent="-304800" algn="l" rtl="0">
              <a:spcBef>
                <a:spcPts val="500"/>
              </a:spcBef>
              <a:spcAft>
                <a:spcPts val="0"/>
              </a:spcAft>
              <a:buSzPts val="1200"/>
              <a:buChar char="■"/>
              <a:defRPr/>
            </a:lvl6pPr>
            <a:lvl7pPr marL="3200400" lvl="6" indent="-304800" algn="l" rtl="0">
              <a:spcBef>
                <a:spcPts val="500"/>
              </a:spcBef>
              <a:spcAft>
                <a:spcPts val="0"/>
              </a:spcAft>
              <a:buSzPts val="1200"/>
              <a:buChar char="●"/>
              <a:defRPr/>
            </a:lvl7pPr>
            <a:lvl8pPr marL="3657600" lvl="7" indent="-304800" algn="l" rtl="0">
              <a:spcBef>
                <a:spcPts val="500"/>
              </a:spcBef>
              <a:spcAft>
                <a:spcPts val="0"/>
              </a:spcAft>
              <a:buSzPts val="1200"/>
              <a:buChar char="○"/>
              <a:defRPr/>
            </a:lvl8pPr>
            <a:lvl9pPr marL="4114800" lvl="8" indent="-304800" algn="l" rtl="0">
              <a:spcBef>
                <a:spcPts val="500"/>
              </a:spcBef>
              <a:spcAft>
                <a:spcPts val="500"/>
              </a:spcAft>
              <a:buSzPts val="1200"/>
              <a:buChar char="■"/>
              <a:defRPr/>
            </a:lvl9pPr>
          </a:lstStyle>
          <a:p>
            <a:endParaRPr/>
          </a:p>
        </p:txBody>
      </p:sp>
      <p:sp>
        <p:nvSpPr>
          <p:cNvPr id="66" name="Google Shape;66;p13"/>
          <p:cNvSpPr txBox="1">
            <a:spLocks noGrp="1"/>
          </p:cNvSpPr>
          <p:nvPr>
            <p:ph type="body" idx="2"/>
          </p:nvPr>
        </p:nvSpPr>
        <p:spPr>
          <a:xfrm>
            <a:off x="4812029" y="1671002"/>
            <a:ext cx="3896100" cy="2724900"/>
          </a:xfrm>
          <a:prstGeom prst="rect">
            <a:avLst/>
          </a:prstGeom>
          <a:noFill/>
          <a:ln>
            <a:noFill/>
          </a:ln>
        </p:spPr>
        <p:txBody>
          <a:bodyPr spcFirstLastPara="1" wrap="square" lIns="68575" tIns="34275" rIns="68575" bIns="34275" anchor="ctr" anchorCtr="0">
            <a:noAutofit/>
          </a:bodyPr>
          <a:lstStyle>
            <a:lvl1pPr marL="457200" lvl="0" indent="-304800" algn="l" rtl="0">
              <a:lnSpc>
                <a:spcPct val="110000"/>
              </a:lnSpc>
              <a:spcBef>
                <a:spcPts val="300"/>
              </a:spcBef>
              <a:spcAft>
                <a:spcPts val="0"/>
              </a:spcAft>
              <a:buSzPts val="1200"/>
              <a:buChar char="●"/>
              <a:defRPr/>
            </a:lvl1pPr>
            <a:lvl2pPr marL="914400" lvl="1" indent="-304800" algn="l" rtl="0">
              <a:lnSpc>
                <a:spcPct val="110000"/>
              </a:lnSpc>
              <a:spcBef>
                <a:spcPts val="500"/>
              </a:spcBef>
              <a:spcAft>
                <a:spcPts val="0"/>
              </a:spcAft>
              <a:buSzPts val="1200"/>
              <a:buChar char="○"/>
              <a:defRPr/>
            </a:lvl2pPr>
            <a:lvl3pPr marL="1371600" lvl="2" indent="-304800" algn="l" rtl="0">
              <a:lnSpc>
                <a:spcPct val="110000"/>
              </a:lnSpc>
              <a:spcBef>
                <a:spcPts val="500"/>
              </a:spcBef>
              <a:spcAft>
                <a:spcPts val="0"/>
              </a:spcAft>
              <a:buSzPts val="1200"/>
              <a:buChar char="■"/>
              <a:defRPr/>
            </a:lvl3pPr>
            <a:lvl4pPr marL="1828800" lvl="3" indent="-304800" algn="l" rtl="0">
              <a:lnSpc>
                <a:spcPct val="110000"/>
              </a:lnSpc>
              <a:spcBef>
                <a:spcPts val="500"/>
              </a:spcBef>
              <a:spcAft>
                <a:spcPts val="0"/>
              </a:spcAft>
              <a:buSzPts val="1200"/>
              <a:buChar char="●"/>
              <a:defRPr/>
            </a:lvl4pPr>
            <a:lvl5pPr marL="2286000" lvl="4" indent="-304800" algn="l" rtl="0">
              <a:lnSpc>
                <a:spcPct val="110000"/>
              </a:lnSpc>
              <a:spcBef>
                <a:spcPts val="500"/>
              </a:spcBef>
              <a:spcAft>
                <a:spcPts val="0"/>
              </a:spcAft>
              <a:buSzPts val="1200"/>
              <a:buChar char="○"/>
              <a:defRPr/>
            </a:lvl5pPr>
            <a:lvl6pPr marL="2743200" lvl="5" indent="-304800" algn="l" rtl="0">
              <a:spcBef>
                <a:spcPts val="500"/>
              </a:spcBef>
              <a:spcAft>
                <a:spcPts val="0"/>
              </a:spcAft>
              <a:buSzPts val="1200"/>
              <a:buChar char="■"/>
              <a:defRPr/>
            </a:lvl6pPr>
            <a:lvl7pPr marL="3200400" lvl="6" indent="-304800" algn="l" rtl="0">
              <a:spcBef>
                <a:spcPts val="500"/>
              </a:spcBef>
              <a:spcAft>
                <a:spcPts val="0"/>
              </a:spcAft>
              <a:buSzPts val="1200"/>
              <a:buChar char="●"/>
              <a:defRPr/>
            </a:lvl7pPr>
            <a:lvl8pPr marL="3657600" lvl="7" indent="-304800" algn="l" rtl="0">
              <a:spcBef>
                <a:spcPts val="500"/>
              </a:spcBef>
              <a:spcAft>
                <a:spcPts val="0"/>
              </a:spcAft>
              <a:buSzPts val="1200"/>
              <a:buChar char="○"/>
              <a:defRPr/>
            </a:lvl8pPr>
            <a:lvl9pPr marL="4114800" lvl="8" indent="-304800" algn="l" rtl="0">
              <a:spcBef>
                <a:spcPts val="500"/>
              </a:spcBef>
              <a:spcAft>
                <a:spcPts val="500"/>
              </a:spcAft>
              <a:buSzPts val="1200"/>
              <a:buChar char="■"/>
              <a:defRPr/>
            </a:lvl9pPr>
          </a:lstStyle>
          <a:p>
            <a:endParaRPr/>
          </a:p>
        </p:txBody>
      </p:sp>
      <p:sp>
        <p:nvSpPr>
          <p:cNvPr id="67" name="Google Shape;67;p13"/>
          <p:cNvSpPr txBox="1">
            <a:spLocks noGrp="1"/>
          </p:cNvSpPr>
          <p:nvPr>
            <p:ph type="dt" idx="10"/>
          </p:nvPr>
        </p:nvSpPr>
        <p:spPr>
          <a:xfrm>
            <a:off x="5704463" y="4817936"/>
            <a:ext cx="21336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68" name="Google Shape;68;p13"/>
          <p:cNvSpPr txBox="1">
            <a:spLocks noGrp="1"/>
          </p:cNvSpPr>
          <p:nvPr>
            <p:ph type="ftr" idx="11"/>
          </p:nvPr>
        </p:nvSpPr>
        <p:spPr>
          <a:xfrm>
            <a:off x="435894" y="4817936"/>
            <a:ext cx="51879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69" name="Google Shape;69;p13"/>
          <p:cNvSpPr txBox="1">
            <a:spLocks noGrp="1"/>
          </p:cNvSpPr>
          <p:nvPr>
            <p:ph type="sldNum" idx="12"/>
          </p:nvPr>
        </p:nvSpPr>
        <p:spPr>
          <a:xfrm>
            <a:off x="7918725" y="4817936"/>
            <a:ext cx="789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1">
  <p:cSld name="TWO_OBJECTS_1">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435895" y="547244"/>
            <a:ext cx="8272200" cy="741300"/>
          </a:xfrm>
          <a:prstGeom prst="rect">
            <a:avLst/>
          </a:prstGeom>
          <a:noFill/>
          <a:ln>
            <a:noFill/>
          </a:ln>
        </p:spPr>
        <p:txBody>
          <a:bodyPr spcFirstLastPara="1" wrap="square" lIns="68575" tIns="34275" rIns="68575" bIns="34275" anchor="b" anchorCtr="0">
            <a:noAutofit/>
          </a:bodyPr>
          <a:lstStyle>
            <a:lvl1pPr lvl="0" algn="l" rtl="0">
              <a:lnSpc>
                <a:spcPct val="100000"/>
              </a:lnSpc>
              <a:spcBef>
                <a:spcPts val="0"/>
              </a:spcBef>
              <a:spcAft>
                <a:spcPts val="0"/>
              </a:spcAft>
              <a:buClr>
                <a:srgbClr val="FEFEFE"/>
              </a:buClr>
              <a:buSzPts val="1400"/>
              <a:buNone/>
              <a:defRPr/>
            </a:lvl1pPr>
            <a:lvl2pPr lvl="1" algn="l" rtl="0">
              <a:spcBef>
                <a:spcPts val="0"/>
              </a:spcBef>
              <a:spcAft>
                <a:spcPts val="0"/>
              </a:spcAft>
              <a:buSzPts val="3200"/>
              <a:buNone/>
              <a:defRPr/>
            </a:lvl2pPr>
            <a:lvl3pPr lvl="2" algn="l" rtl="0">
              <a:spcBef>
                <a:spcPts val="0"/>
              </a:spcBef>
              <a:spcAft>
                <a:spcPts val="0"/>
              </a:spcAft>
              <a:buSzPts val="3200"/>
              <a:buNone/>
              <a:defRPr/>
            </a:lvl3pPr>
            <a:lvl4pPr lvl="3" algn="l" rtl="0">
              <a:spcBef>
                <a:spcPts val="0"/>
              </a:spcBef>
              <a:spcAft>
                <a:spcPts val="0"/>
              </a:spcAft>
              <a:buSzPts val="3200"/>
              <a:buNone/>
              <a:defRPr/>
            </a:lvl4pPr>
            <a:lvl5pPr lvl="4" algn="l" rtl="0">
              <a:spcBef>
                <a:spcPts val="0"/>
              </a:spcBef>
              <a:spcAft>
                <a:spcPts val="0"/>
              </a:spcAft>
              <a:buSzPts val="3200"/>
              <a:buNone/>
              <a:defRPr/>
            </a:lvl5pPr>
            <a:lvl6pPr lvl="5" algn="l" rtl="0">
              <a:spcBef>
                <a:spcPts val="0"/>
              </a:spcBef>
              <a:spcAft>
                <a:spcPts val="0"/>
              </a:spcAft>
              <a:buSzPts val="3200"/>
              <a:buNone/>
              <a:defRPr/>
            </a:lvl6pPr>
            <a:lvl7pPr lvl="6" algn="l" rtl="0">
              <a:spcBef>
                <a:spcPts val="0"/>
              </a:spcBef>
              <a:spcAft>
                <a:spcPts val="0"/>
              </a:spcAft>
              <a:buSzPts val="3200"/>
              <a:buNone/>
              <a:defRPr/>
            </a:lvl7pPr>
            <a:lvl8pPr lvl="7" algn="l" rtl="0">
              <a:spcBef>
                <a:spcPts val="0"/>
              </a:spcBef>
              <a:spcAft>
                <a:spcPts val="0"/>
              </a:spcAft>
              <a:buSzPts val="3200"/>
              <a:buNone/>
              <a:defRPr/>
            </a:lvl8pPr>
            <a:lvl9pPr lvl="8" algn="l" rtl="0">
              <a:spcBef>
                <a:spcPts val="0"/>
              </a:spcBef>
              <a:spcAft>
                <a:spcPts val="0"/>
              </a:spcAft>
              <a:buSzPts val="3200"/>
              <a:buNone/>
              <a:defRPr/>
            </a:lvl9pPr>
          </a:lstStyle>
          <a:p>
            <a:endParaRPr/>
          </a:p>
        </p:txBody>
      </p:sp>
      <p:sp>
        <p:nvSpPr>
          <p:cNvPr id="72" name="Google Shape;72;p14"/>
          <p:cNvSpPr txBox="1">
            <a:spLocks noGrp="1"/>
          </p:cNvSpPr>
          <p:nvPr>
            <p:ph type="body" idx="1"/>
          </p:nvPr>
        </p:nvSpPr>
        <p:spPr>
          <a:xfrm>
            <a:off x="435895" y="1671002"/>
            <a:ext cx="3896100" cy="2724900"/>
          </a:xfrm>
          <a:prstGeom prst="rect">
            <a:avLst/>
          </a:prstGeom>
          <a:noFill/>
          <a:ln>
            <a:noFill/>
          </a:ln>
        </p:spPr>
        <p:txBody>
          <a:bodyPr spcFirstLastPara="1" wrap="square" lIns="68575" tIns="34275" rIns="68575" bIns="34275" anchor="ctr" anchorCtr="0">
            <a:noAutofit/>
          </a:bodyPr>
          <a:lstStyle>
            <a:lvl1pPr marL="457200" lvl="0" indent="-304800" algn="l" rtl="0">
              <a:lnSpc>
                <a:spcPct val="110000"/>
              </a:lnSpc>
              <a:spcBef>
                <a:spcPts val="300"/>
              </a:spcBef>
              <a:spcAft>
                <a:spcPts val="0"/>
              </a:spcAft>
              <a:buSzPts val="1200"/>
              <a:buChar char="●"/>
              <a:defRPr/>
            </a:lvl1pPr>
            <a:lvl2pPr marL="914400" lvl="1" indent="-304800" algn="l" rtl="0">
              <a:lnSpc>
                <a:spcPct val="110000"/>
              </a:lnSpc>
              <a:spcBef>
                <a:spcPts val="500"/>
              </a:spcBef>
              <a:spcAft>
                <a:spcPts val="0"/>
              </a:spcAft>
              <a:buSzPts val="1200"/>
              <a:buChar char="○"/>
              <a:defRPr/>
            </a:lvl2pPr>
            <a:lvl3pPr marL="1371600" lvl="2" indent="-304800" algn="l" rtl="0">
              <a:lnSpc>
                <a:spcPct val="110000"/>
              </a:lnSpc>
              <a:spcBef>
                <a:spcPts val="500"/>
              </a:spcBef>
              <a:spcAft>
                <a:spcPts val="0"/>
              </a:spcAft>
              <a:buSzPts val="1200"/>
              <a:buChar char="■"/>
              <a:defRPr/>
            </a:lvl3pPr>
            <a:lvl4pPr marL="1828800" lvl="3" indent="-304800" algn="l" rtl="0">
              <a:lnSpc>
                <a:spcPct val="110000"/>
              </a:lnSpc>
              <a:spcBef>
                <a:spcPts val="500"/>
              </a:spcBef>
              <a:spcAft>
                <a:spcPts val="0"/>
              </a:spcAft>
              <a:buSzPts val="1200"/>
              <a:buChar char="●"/>
              <a:defRPr/>
            </a:lvl4pPr>
            <a:lvl5pPr marL="2286000" lvl="4" indent="-304800" algn="l" rtl="0">
              <a:lnSpc>
                <a:spcPct val="110000"/>
              </a:lnSpc>
              <a:spcBef>
                <a:spcPts val="500"/>
              </a:spcBef>
              <a:spcAft>
                <a:spcPts val="0"/>
              </a:spcAft>
              <a:buSzPts val="1200"/>
              <a:buChar char="○"/>
              <a:defRPr/>
            </a:lvl5pPr>
            <a:lvl6pPr marL="2743200" lvl="5" indent="-304800" algn="l" rtl="0">
              <a:spcBef>
                <a:spcPts val="500"/>
              </a:spcBef>
              <a:spcAft>
                <a:spcPts val="0"/>
              </a:spcAft>
              <a:buSzPts val="1200"/>
              <a:buChar char="■"/>
              <a:defRPr/>
            </a:lvl6pPr>
            <a:lvl7pPr marL="3200400" lvl="6" indent="-304800" algn="l" rtl="0">
              <a:spcBef>
                <a:spcPts val="500"/>
              </a:spcBef>
              <a:spcAft>
                <a:spcPts val="0"/>
              </a:spcAft>
              <a:buSzPts val="1200"/>
              <a:buChar char="●"/>
              <a:defRPr/>
            </a:lvl7pPr>
            <a:lvl8pPr marL="3657600" lvl="7" indent="-304800" algn="l" rtl="0">
              <a:spcBef>
                <a:spcPts val="500"/>
              </a:spcBef>
              <a:spcAft>
                <a:spcPts val="0"/>
              </a:spcAft>
              <a:buSzPts val="1200"/>
              <a:buChar char="○"/>
              <a:defRPr/>
            </a:lvl8pPr>
            <a:lvl9pPr marL="4114800" lvl="8" indent="-304800" algn="l" rtl="0">
              <a:spcBef>
                <a:spcPts val="500"/>
              </a:spcBef>
              <a:spcAft>
                <a:spcPts val="500"/>
              </a:spcAft>
              <a:buSzPts val="1200"/>
              <a:buChar char="■"/>
              <a:defRPr/>
            </a:lvl9pPr>
          </a:lstStyle>
          <a:p>
            <a:endParaRPr/>
          </a:p>
        </p:txBody>
      </p:sp>
      <p:sp>
        <p:nvSpPr>
          <p:cNvPr id="73" name="Google Shape;73;p14"/>
          <p:cNvSpPr txBox="1">
            <a:spLocks noGrp="1"/>
          </p:cNvSpPr>
          <p:nvPr>
            <p:ph type="body" idx="2"/>
          </p:nvPr>
        </p:nvSpPr>
        <p:spPr>
          <a:xfrm>
            <a:off x="4812029" y="1671002"/>
            <a:ext cx="3896100" cy="2724900"/>
          </a:xfrm>
          <a:prstGeom prst="rect">
            <a:avLst/>
          </a:prstGeom>
          <a:noFill/>
          <a:ln>
            <a:noFill/>
          </a:ln>
        </p:spPr>
        <p:txBody>
          <a:bodyPr spcFirstLastPara="1" wrap="square" lIns="68575" tIns="34275" rIns="68575" bIns="34275" anchor="ctr" anchorCtr="0">
            <a:noAutofit/>
          </a:bodyPr>
          <a:lstStyle>
            <a:lvl1pPr marL="457200" lvl="0" indent="-304800" algn="l" rtl="0">
              <a:lnSpc>
                <a:spcPct val="110000"/>
              </a:lnSpc>
              <a:spcBef>
                <a:spcPts val="300"/>
              </a:spcBef>
              <a:spcAft>
                <a:spcPts val="0"/>
              </a:spcAft>
              <a:buSzPts val="1200"/>
              <a:buChar char="●"/>
              <a:defRPr/>
            </a:lvl1pPr>
            <a:lvl2pPr marL="914400" lvl="1" indent="-304800" algn="l" rtl="0">
              <a:lnSpc>
                <a:spcPct val="110000"/>
              </a:lnSpc>
              <a:spcBef>
                <a:spcPts val="500"/>
              </a:spcBef>
              <a:spcAft>
                <a:spcPts val="0"/>
              </a:spcAft>
              <a:buSzPts val="1200"/>
              <a:buChar char="○"/>
              <a:defRPr/>
            </a:lvl2pPr>
            <a:lvl3pPr marL="1371600" lvl="2" indent="-304800" algn="l" rtl="0">
              <a:lnSpc>
                <a:spcPct val="110000"/>
              </a:lnSpc>
              <a:spcBef>
                <a:spcPts val="500"/>
              </a:spcBef>
              <a:spcAft>
                <a:spcPts val="0"/>
              </a:spcAft>
              <a:buSzPts val="1200"/>
              <a:buChar char="■"/>
              <a:defRPr/>
            </a:lvl3pPr>
            <a:lvl4pPr marL="1828800" lvl="3" indent="-304800" algn="l" rtl="0">
              <a:lnSpc>
                <a:spcPct val="110000"/>
              </a:lnSpc>
              <a:spcBef>
                <a:spcPts val="500"/>
              </a:spcBef>
              <a:spcAft>
                <a:spcPts val="0"/>
              </a:spcAft>
              <a:buSzPts val="1200"/>
              <a:buChar char="●"/>
              <a:defRPr/>
            </a:lvl4pPr>
            <a:lvl5pPr marL="2286000" lvl="4" indent="-304800" algn="l" rtl="0">
              <a:lnSpc>
                <a:spcPct val="110000"/>
              </a:lnSpc>
              <a:spcBef>
                <a:spcPts val="500"/>
              </a:spcBef>
              <a:spcAft>
                <a:spcPts val="0"/>
              </a:spcAft>
              <a:buSzPts val="1200"/>
              <a:buChar char="○"/>
              <a:defRPr/>
            </a:lvl5pPr>
            <a:lvl6pPr marL="2743200" lvl="5" indent="-304800" algn="l" rtl="0">
              <a:spcBef>
                <a:spcPts val="500"/>
              </a:spcBef>
              <a:spcAft>
                <a:spcPts val="0"/>
              </a:spcAft>
              <a:buSzPts val="1200"/>
              <a:buChar char="■"/>
              <a:defRPr/>
            </a:lvl6pPr>
            <a:lvl7pPr marL="3200400" lvl="6" indent="-304800" algn="l" rtl="0">
              <a:spcBef>
                <a:spcPts val="500"/>
              </a:spcBef>
              <a:spcAft>
                <a:spcPts val="0"/>
              </a:spcAft>
              <a:buSzPts val="1200"/>
              <a:buChar char="●"/>
              <a:defRPr/>
            </a:lvl7pPr>
            <a:lvl8pPr marL="3657600" lvl="7" indent="-304800" algn="l" rtl="0">
              <a:spcBef>
                <a:spcPts val="500"/>
              </a:spcBef>
              <a:spcAft>
                <a:spcPts val="0"/>
              </a:spcAft>
              <a:buSzPts val="1200"/>
              <a:buChar char="○"/>
              <a:defRPr/>
            </a:lvl8pPr>
            <a:lvl9pPr marL="4114800" lvl="8" indent="-304800" algn="l" rtl="0">
              <a:spcBef>
                <a:spcPts val="500"/>
              </a:spcBef>
              <a:spcAft>
                <a:spcPts val="500"/>
              </a:spcAft>
              <a:buSzPts val="1200"/>
              <a:buChar char="■"/>
              <a:defRPr/>
            </a:lvl9pPr>
          </a:lstStyle>
          <a:p>
            <a:endParaRPr/>
          </a:p>
        </p:txBody>
      </p:sp>
      <p:sp>
        <p:nvSpPr>
          <p:cNvPr id="74" name="Google Shape;74;p14"/>
          <p:cNvSpPr txBox="1">
            <a:spLocks noGrp="1"/>
          </p:cNvSpPr>
          <p:nvPr>
            <p:ph type="dt" idx="10"/>
          </p:nvPr>
        </p:nvSpPr>
        <p:spPr>
          <a:xfrm>
            <a:off x="5704463" y="4817936"/>
            <a:ext cx="21336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75" name="Google Shape;75;p14"/>
          <p:cNvSpPr txBox="1">
            <a:spLocks noGrp="1"/>
          </p:cNvSpPr>
          <p:nvPr>
            <p:ph type="ftr" idx="11"/>
          </p:nvPr>
        </p:nvSpPr>
        <p:spPr>
          <a:xfrm>
            <a:off x="435894" y="4817936"/>
            <a:ext cx="51879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76" name="Google Shape;76;p14"/>
          <p:cNvSpPr txBox="1">
            <a:spLocks noGrp="1"/>
          </p:cNvSpPr>
          <p:nvPr>
            <p:ph type="sldNum" idx="12"/>
          </p:nvPr>
        </p:nvSpPr>
        <p:spPr>
          <a:xfrm>
            <a:off x="7918725" y="4817936"/>
            <a:ext cx="789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435894" y="526617"/>
            <a:ext cx="8272200" cy="891600"/>
          </a:xfrm>
          <a:prstGeom prst="rect">
            <a:avLst/>
          </a:prstGeom>
          <a:noFill/>
          <a:ln>
            <a:noFill/>
          </a:ln>
        </p:spPr>
        <p:txBody>
          <a:bodyPr spcFirstLastPara="1" wrap="square" lIns="68575" tIns="34275" rIns="68575" bIns="34275" anchor="b" anchorCtr="0">
            <a:noAutofit/>
          </a:bodyPr>
          <a:lstStyle>
            <a:lvl1pPr lvl="0" algn="l" rtl="0">
              <a:lnSpc>
                <a:spcPct val="100000"/>
              </a:lnSpc>
              <a:spcBef>
                <a:spcPts val="0"/>
              </a:spcBef>
              <a:spcAft>
                <a:spcPts val="0"/>
              </a:spcAft>
              <a:buClr>
                <a:srgbClr val="FEFEFE"/>
              </a:buClr>
              <a:buSzPts val="1400"/>
              <a:buNone/>
              <a:defRPr/>
            </a:lvl1pPr>
            <a:lvl2pPr lvl="1" algn="l" rtl="0">
              <a:spcBef>
                <a:spcPts val="0"/>
              </a:spcBef>
              <a:spcAft>
                <a:spcPts val="0"/>
              </a:spcAft>
              <a:buSzPts val="3200"/>
              <a:buNone/>
              <a:defRPr/>
            </a:lvl2pPr>
            <a:lvl3pPr lvl="2" algn="l" rtl="0">
              <a:spcBef>
                <a:spcPts val="0"/>
              </a:spcBef>
              <a:spcAft>
                <a:spcPts val="0"/>
              </a:spcAft>
              <a:buSzPts val="3200"/>
              <a:buNone/>
              <a:defRPr/>
            </a:lvl3pPr>
            <a:lvl4pPr lvl="3" algn="l" rtl="0">
              <a:spcBef>
                <a:spcPts val="0"/>
              </a:spcBef>
              <a:spcAft>
                <a:spcPts val="0"/>
              </a:spcAft>
              <a:buSzPts val="3200"/>
              <a:buNone/>
              <a:defRPr/>
            </a:lvl4pPr>
            <a:lvl5pPr lvl="4" algn="l" rtl="0">
              <a:spcBef>
                <a:spcPts val="0"/>
              </a:spcBef>
              <a:spcAft>
                <a:spcPts val="0"/>
              </a:spcAft>
              <a:buSzPts val="3200"/>
              <a:buNone/>
              <a:defRPr/>
            </a:lvl5pPr>
            <a:lvl6pPr lvl="5" algn="l" rtl="0">
              <a:spcBef>
                <a:spcPts val="0"/>
              </a:spcBef>
              <a:spcAft>
                <a:spcPts val="0"/>
              </a:spcAft>
              <a:buSzPts val="3200"/>
              <a:buNone/>
              <a:defRPr/>
            </a:lvl6pPr>
            <a:lvl7pPr lvl="6" algn="l" rtl="0">
              <a:spcBef>
                <a:spcPts val="0"/>
              </a:spcBef>
              <a:spcAft>
                <a:spcPts val="0"/>
              </a:spcAft>
              <a:buSzPts val="3200"/>
              <a:buNone/>
              <a:defRPr/>
            </a:lvl7pPr>
            <a:lvl8pPr lvl="7" algn="l" rtl="0">
              <a:spcBef>
                <a:spcPts val="0"/>
              </a:spcBef>
              <a:spcAft>
                <a:spcPts val="0"/>
              </a:spcAft>
              <a:buSzPts val="3200"/>
              <a:buNone/>
              <a:defRPr/>
            </a:lvl8pPr>
            <a:lvl9pPr lvl="8" algn="l" rtl="0">
              <a:spcBef>
                <a:spcPts val="0"/>
              </a:spcBef>
              <a:spcAft>
                <a:spcPts val="0"/>
              </a:spcAft>
              <a:buSzPts val="3200"/>
              <a:buNone/>
              <a:defRPr/>
            </a:lvl9pPr>
          </a:lstStyle>
          <a:p>
            <a:endParaRPr/>
          </a:p>
        </p:txBody>
      </p:sp>
      <p:sp>
        <p:nvSpPr>
          <p:cNvPr id="79" name="Google Shape;79;p15"/>
          <p:cNvSpPr txBox="1">
            <a:spLocks noGrp="1"/>
          </p:cNvSpPr>
          <p:nvPr>
            <p:ph type="body" idx="1"/>
          </p:nvPr>
        </p:nvSpPr>
        <p:spPr>
          <a:xfrm>
            <a:off x="435894" y="1755648"/>
            <a:ext cx="8272200" cy="2725800"/>
          </a:xfrm>
          <a:prstGeom prst="rect">
            <a:avLst/>
          </a:prstGeom>
          <a:noFill/>
          <a:ln>
            <a:noFill/>
          </a:ln>
        </p:spPr>
        <p:txBody>
          <a:bodyPr spcFirstLastPara="1" wrap="square" lIns="68575" tIns="34275" rIns="68575" bIns="34275" anchor="ctr" anchorCtr="0">
            <a:noAutofit/>
          </a:bodyPr>
          <a:lstStyle>
            <a:lvl1pPr marL="457200" lvl="0" indent="-304800" algn="l" rtl="0">
              <a:lnSpc>
                <a:spcPct val="110000"/>
              </a:lnSpc>
              <a:spcBef>
                <a:spcPts val="300"/>
              </a:spcBef>
              <a:spcAft>
                <a:spcPts val="0"/>
              </a:spcAft>
              <a:buSzPts val="1200"/>
              <a:buChar char="●"/>
              <a:defRPr/>
            </a:lvl1pPr>
            <a:lvl2pPr marL="914400" lvl="1" indent="-304800" algn="l" rtl="0">
              <a:lnSpc>
                <a:spcPct val="110000"/>
              </a:lnSpc>
              <a:spcBef>
                <a:spcPts val="500"/>
              </a:spcBef>
              <a:spcAft>
                <a:spcPts val="0"/>
              </a:spcAft>
              <a:buSzPts val="1200"/>
              <a:buChar char="○"/>
              <a:defRPr/>
            </a:lvl2pPr>
            <a:lvl3pPr marL="1371600" lvl="2" indent="-304800" algn="l" rtl="0">
              <a:lnSpc>
                <a:spcPct val="110000"/>
              </a:lnSpc>
              <a:spcBef>
                <a:spcPts val="500"/>
              </a:spcBef>
              <a:spcAft>
                <a:spcPts val="0"/>
              </a:spcAft>
              <a:buSzPts val="1200"/>
              <a:buChar char="■"/>
              <a:defRPr/>
            </a:lvl3pPr>
            <a:lvl4pPr marL="1828800" lvl="3" indent="-304800" algn="l" rtl="0">
              <a:lnSpc>
                <a:spcPct val="110000"/>
              </a:lnSpc>
              <a:spcBef>
                <a:spcPts val="500"/>
              </a:spcBef>
              <a:spcAft>
                <a:spcPts val="0"/>
              </a:spcAft>
              <a:buSzPts val="1200"/>
              <a:buChar char="●"/>
              <a:defRPr/>
            </a:lvl4pPr>
            <a:lvl5pPr marL="2286000" lvl="4" indent="-304800" algn="l" rtl="0">
              <a:lnSpc>
                <a:spcPct val="110000"/>
              </a:lnSpc>
              <a:spcBef>
                <a:spcPts val="500"/>
              </a:spcBef>
              <a:spcAft>
                <a:spcPts val="0"/>
              </a:spcAft>
              <a:buSzPts val="1200"/>
              <a:buChar char="○"/>
              <a:defRPr/>
            </a:lvl5pPr>
            <a:lvl6pPr marL="2743200" lvl="5" indent="-304800" algn="l" rtl="0">
              <a:spcBef>
                <a:spcPts val="500"/>
              </a:spcBef>
              <a:spcAft>
                <a:spcPts val="0"/>
              </a:spcAft>
              <a:buSzPts val="1200"/>
              <a:buChar char="■"/>
              <a:defRPr/>
            </a:lvl6pPr>
            <a:lvl7pPr marL="3200400" lvl="6" indent="-304800" algn="l" rtl="0">
              <a:spcBef>
                <a:spcPts val="500"/>
              </a:spcBef>
              <a:spcAft>
                <a:spcPts val="0"/>
              </a:spcAft>
              <a:buSzPts val="1200"/>
              <a:buChar char="●"/>
              <a:defRPr/>
            </a:lvl7pPr>
            <a:lvl8pPr marL="3657600" lvl="7" indent="-304800" algn="l" rtl="0">
              <a:spcBef>
                <a:spcPts val="500"/>
              </a:spcBef>
              <a:spcAft>
                <a:spcPts val="0"/>
              </a:spcAft>
              <a:buSzPts val="1200"/>
              <a:buChar char="○"/>
              <a:defRPr/>
            </a:lvl8pPr>
            <a:lvl9pPr marL="4114800" lvl="8" indent="-304800" algn="l" rtl="0">
              <a:spcBef>
                <a:spcPts val="500"/>
              </a:spcBef>
              <a:spcAft>
                <a:spcPts val="500"/>
              </a:spcAft>
              <a:buSzPts val="1200"/>
              <a:buChar char="■"/>
              <a:defRPr/>
            </a:lvl9pPr>
          </a:lstStyle>
          <a:p>
            <a:endParaRPr/>
          </a:p>
        </p:txBody>
      </p:sp>
      <p:sp>
        <p:nvSpPr>
          <p:cNvPr id="80" name="Google Shape;80;p15"/>
          <p:cNvSpPr txBox="1">
            <a:spLocks noGrp="1"/>
          </p:cNvSpPr>
          <p:nvPr>
            <p:ph type="dt" idx="10"/>
          </p:nvPr>
        </p:nvSpPr>
        <p:spPr>
          <a:xfrm>
            <a:off x="5704463" y="4817936"/>
            <a:ext cx="21336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81" name="Google Shape;81;p15"/>
          <p:cNvSpPr txBox="1">
            <a:spLocks noGrp="1"/>
          </p:cNvSpPr>
          <p:nvPr>
            <p:ph type="ftr" idx="11"/>
          </p:nvPr>
        </p:nvSpPr>
        <p:spPr>
          <a:xfrm>
            <a:off x="435894" y="4817936"/>
            <a:ext cx="51879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82" name="Google Shape;82;p15"/>
          <p:cNvSpPr txBox="1">
            <a:spLocks noGrp="1"/>
          </p:cNvSpPr>
          <p:nvPr>
            <p:ph type="sldNum" idx="12"/>
          </p:nvPr>
        </p:nvSpPr>
        <p:spPr>
          <a:xfrm>
            <a:off x="7918725" y="4817936"/>
            <a:ext cx="789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435894" y="526617"/>
            <a:ext cx="8272200" cy="891600"/>
          </a:xfrm>
          <a:prstGeom prst="rect">
            <a:avLst/>
          </a:prstGeom>
          <a:noFill/>
          <a:ln>
            <a:noFill/>
          </a:ln>
        </p:spPr>
        <p:txBody>
          <a:bodyPr spcFirstLastPara="1" wrap="square" lIns="68575" tIns="34275" rIns="68575" bIns="34275" anchor="b" anchorCtr="0">
            <a:noAutofit/>
          </a:bodyPr>
          <a:lstStyle>
            <a:lvl1pPr lvl="0" algn="l" rtl="0">
              <a:lnSpc>
                <a:spcPct val="100000"/>
              </a:lnSpc>
              <a:spcBef>
                <a:spcPts val="0"/>
              </a:spcBef>
              <a:spcAft>
                <a:spcPts val="0"/>
              </a:spcAft>
              <a:buClr>
                <a:srgbClr val="3F3F3F"/>
              </a:buClr>
              <a:buSzPts val="1400"/>
              <a:buNone/>
              <a:defRPr/>
            </a:lvl1pPr>
            <a:lvl2pPr lvl="1" algn="l" rtl="0">
              <a:spcBef>
                <a:spcPts val="0"/>
              </a:spcBef>
              <a:spcAft>
                <a:spcPts val="0"/>
              </a:spcAft>
              <a:buSzPts val="3200"/>
              <a:buNone/>
              <a:defRPr/>
            </a:lvl2pPr>
            <a:lvl3pPr lvl="2" algn="l" rtl="0">
              <a:spcBef>
                <a:spcPts val="0"/>
              </a:spcBef>
              <a:spcAft>
                <a:spcPts val="0"/>
              </a:spcAft>
              <a:buSzPts val="3200"/>
              <a:buNone/>
              <a:defRPr/>
            </a:lvl3pPr>
            <a:lvl4pPr lvl="3" algn="l" rtl="0">
              <a:spcBef>
                <a:spcPts val="0"/>
              </a:spcBef>
              <a:spcAft>
                <a:spcPts val="0"/>
              </a:spcAft>
              <a:buSzPts val="3200"/>
              <a:buNone/>
              <a:defRPr/>
            </a:lvl4pPr>
            <a:lvl5pPr lvl="4" algn="l" rtl="0">
              <a:spcBef>
                <a:spcPts val="0"/>
              </a:spcBef>
              <a:spcAft>
                <a:spcPts val="0"/>
              </a:spcAft>
              <a:buSzPts val="3200"/>
              <a:buNone/>
              <a:defRPr/>
            </a:lvl5pPr>
            <a:lvl6pPr lvl="5" algn="l" rtl="0">
              <a:spcBef>
                <a:spcPts val="0"/>
              </a:spcBef>
              <a:spcAft>
                <a:spcPts val="0"/>
              </a:spcAft>
              <a:buSzPts val="3200"/>
              <a:buNone/>
              <a:defRPr/>
            </a:lvl6pPr>
            <a:lvl7pPr lvl="6" algn="l" rtl="0">
              <a:spcBef>
                <a:spcPts val="0"/>
              </a:spcBef>
              <a:spcAft>
                <a:spcPts val="0"/>
              </a:spcAft>
              <a:buSzPts val="3200"/>
              <a:buNone/>
              <a:defRPr/>
            </a:lvl7pPr>
            <a:lvl8pPr lvl="7" algn="l" rtl="0">
              <a:spcBef>
                <a:spcPts val="0"/>
              </a:spcBef>
              <a:spcAft>
                <a:spcPts val="0"/>
              </a:spcAft>
              <a:buSzPts val="3200"/>
              <a:buNone/>
              <a:defRPr/>
            </a:lvl8pPr>
            <a:lvl9pPr lvl="8" algn="l" rtl="0">
              <a:spcBef>
                <a:spcPts val="0"/>
              </a:spcBef>
              <a:spcAft>
                <a:spcPts val="0"/>
              </a:spcAft>
              <a:buSzPts val="3200"/>
              <a:buNone/>
              <a:defRPr/>
            </a:lvl9pPr>
          </a:lstStyle>
          <a:p>
            <a:endParaRPr/>
          </a:p>
        </p:txBody>
      </p:sp>
      <p:sp>
        <p:nvSpPr>
          <p:cNvPr id="85" name="Google Shape;85;p16"/>
          <p:cNvSpPr txBox="1">
            <a:spLocks noGrp="1"/>
          </p:cNvSpPr>
          <p:nvPr>
            <p:ph type="body" idx="1"/>
          </p:nvPr>
        </p:nvSpPr>
        <p:spPr>
          <a:xfrm>
            <a:off x="435894" y="1755648"/>
            <a:ext cx="8272200" cy="2725800"/>
          </a:xfrm>
          <a:prstGeom prst="rect">
            <a:avLst/>
          </a:prstGeom>
          <a:noFill/>
          <a:ln>
            <a:noFill/>
          </a:ln>
        </p:spPr>
        <p:txBody>
          <a:bodyPr spcFirstLastPara="1" wrap="square" lIns="68575" tIns="34275" rIns="68575" bIns="34275" anchor="ctr" anchorCtr="0">
            <a:noAutofit/>
          </a:bodyPr>
          <a:lstStyle>
            <a:lvl1pPr marL="457200" lvl="0" indent="-304800" algn="l" rtl="0">
              <a:lnSpc>
                <a:spcPct val="110000"/>
              </a:lnSpc>
              <a:spcBef>
                <a:spcPts val="300"/>
              </a:spcBef>
              <a:spcAft>
                <a:spcPts val="0"/>
              </a:spcAft>
              <a:buSzPts val="1200"/>
              <a:buChar char="●"/>
              <a:defRPr/>
            </a:lvl1pPr>
            <a:lvl2pPr marL="914400" lvl="1" indent="-304800" algn="l" rtl="0">
              <a:lnSpc>
                <a:spcPct val="110000"/>
              </a:lnSpc>
              <a:spcBef>
                <a:spcPts val="500"/>
              </a:spcBef>
              <a:spcAft>
                <a:spcPts val="0"/>
              </a:spcAft>
              <a:buSzPts val="1200"/>
              <a:buChar char="○"/>
              <a:defRPr/>
            </a:lvl2pPr>
            <a:lvl3pPr marL="1371600" lvl="2" indent="-304800" algn="l" rtl="0">
              <a:lnSpc>
                <a:spcPct val="110000"/>
              </a:lnSpc>
              <a:spcBef>
                <a:spcPts val="500"/>
              </a:spcBef>
              <a:spcAft>
                <a:spcPts val="0"/>
              </a:spcAft>
              <a:buSzPts val="1200"/>
              <a:buChar char="■"/>
              <a:defRPr/>
            </a:lvl3pPr>
            <a:lvl4pPr marL="1828800" lvl="3" indent="-304800" algn="l" rtl="0">
              <a:lnSpc>
                <a:spcPct val="110000"/>
              </a:lnSpc>
              <a:spcBef>
                <a:spcPts val="500"/>
              </a:spcBef>
              <a:spcAft>
                <a:spcPts val="0"/>
              </a:spcAft>
              <a:buSzPts val="1200"/>
              <a:buChar char="●"/>
              <a:defRPr/>
            </a:lvl4pPr>
            <a:lvl5pPr marL="2286000" lvl="4" indent="-304800" algn="l" rtl="0">
              <a:lnSpc>
                <a:spcPct val="110000"/>
              </a:lnSpc>
              <a:spcBef>
                <a:spcPts val="500"/>
              </a:spcBef>
              <a:spcAft>
                <a:spcPts val="0"/>
              </a:spcAft>
              <a:buSzPts val="1200"/>
              <a:buChar char="○"/>
              <a:defRPr/>
            </a:lvl5pPr>
            <a:lvl6pPr marL="2743200" lvl="5" indent="-304800" algn="l" rtl="0">
              <a:spcBef>
                <a:spcPts val="500"/>
              </a:spcBef>
              <a:spcAft>
                <a:spcPts val="0"/>
              </a:spcAft>
              <a:buSzPts val="1200"/>
              <a:buChar char="■"/>
              <a:defRPr/>
            </a:lvl6pPr>
            <a:lvl7pPr marL="3200400" lvl="6" indent="-304800" algn="l" rtl="0">
              <a:spcBef>
                <a:spcPts val="500"/>
              </a:spcBef>
              <a:spcAft>
                <a:spcPts val="0"/>
              </a:spcAft>
              <a:buSzPts val="1200"/>
              <a:buChar char="●"/>
              <a:defRPr/>
            </a:lvl7pPr>
            <a:lvl8pPr marL="3657600" lvl="7" indent="-304800" algn="l" rtl="0">
              <a:spcBef>
                <a:spcPts val="500"/>
              </a:spcBef>
              <a:spcAft>
                <a:spcPts val="0"/>
              </a:spcAft>
              <a:buSzPts val="1200"/>
              <a:buChar char="○"/>
              <a:defRPr/>
            </a:lvl8pPr>
            <a:lvl9pPr marL="4114800" lvl="8" indent="-304800" algn="l" rtl="0">
              <a:spcBef>
                <a:spcPts val="500"/>
              </a:spcBef>
              <a:spcAft>
                <a:spcPts val="500"/>
              </a:spcAft>
              <a:buSzPts val="1200"/>
              <a:buChar char="■"/>
              <a:defRPr/>
            </a:lvl9pPr>
          </a:lstStyle>
          <a:p>
            <a:endParaRPr/>
          </a:p>
        </p:txBody>
      </p:sp>
      <p:sp>
        <p:nvSpPr>
          <p:cNvPr id="86" name="Google Shape;86;p16"/>
          <p:cNvSpPr txBox="1">
            <a:spLocks noGrp="1"/>
          </p:cNvSpPr>
          <p:nvPr>
            <p:ph type="dt" idx="10"/>
          </p:nvPr>
        </p:nvSpPr>
        <p:spPr>
          <a:xfrm>
            <a:off x="5704463" y="4817936"/>
            <a:ext cx="21336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87" name="Google Shape;87;p16"/>
          <p:cNvSpPr txBox="1">
            <a:spLocks noGrp="1"/>
          </p:cNvSpPr>
          <p:nvPr>
            <p:ph type="ftr" idx="11"/>
          </p:nvPr>
        </p:nvSpPr>
        <p:spPr>
          <a:xfrm>
            <a:off x="435894" y="4817936"/>
            <a:ext cx="51879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88" name="Google Shape;88;p16"/>
          <p:cNvSpPr txBox="1">
            <a:spLocks noGrp="1"/>
          </p:cNvSpPr>
          <p:nvPr>
            <p:ph type="sldNum" idx="12"/>
          </p:nvPr>
        </p:nvSpPr>
        <p:spPr>
          <a:xfrm>
            <a:off x="7918725" y="4817936"/>
            <a:ext cx="789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95"/>
        <p:cNvGrpSpPr/>
        <p:nvPr/>
      </p:nvGrpSpPr>
      <p:grpSpPr>
        <a:xfrm>
          <a:off x="0" y="0"/>
          <a:ext cx="0" cy="0"/>
          <a:chOff x="0" y="0"/>
          <a:chExt cx="0" cy="0"/>
        </a:xfrm>
      </p:grpSpPr>
      <p:sp>
        <p:nvSpPr>
          <p:cNvPr id="96" name="Google Shape;96;p18"/>
          <p:cNvSpPr/>
          <p:nvPr/>
        </p:nvSpPr>
        <p:spPr>
          <a:xfrm>
            <a:off x="0" y="0"/>
            <a:ext cx="9144000" cy="5166000"/>
          </a:xfrm>
          <a:prstGeom prst="rect">
            <a:avLst/>
          </a:prstGeom>
          <a:solidFill>
            <a:srgbClr val="65C8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97" name="Google Shape;97;p18"/>
          <p:cNvSpPr txBox="1">
            <a:spLocks noGrp="1"/>
          </p:cNvSpPr>
          <p:nvPr>
            <p:ph type="body" idx="1"/>
          </p:nvPr>
        </p:nvSpPr>
        <p:spPr>
          <a:xfrm>
            <a:off x="359695" y="4749301"/>
            <a:ext cx="1955700" cy="2094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lt1"/>
              </a:buClr>
              <a:buSzPts val="800"/>
              <a:buFont typeface="Arial"/>
              <a:buNone/>
              <a:defRPr sz="800" b="1" i="0" u="none" strike="noStrike" cap="none">
                <a:solidFill>
                  <a:schemeClr val="lt1"/>
                </a:solidFill>
                <a:latin typeface="Proxima Nova"/>
                <a:ea typeface="Proxima Nova"/>
                <a:cs typeface="Proxima Nova"/>
                <a:sym typeface="Proxima Nova"/>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8" name="Google Shape;98;p18"/>
          <p:cNvSpPr txBox="1">
            <a:spLocks noGrp="1"/>
          </p:cNvSpPr>
          <p:nvPr>
            <p:ph type="body" idx="2"/>
          </p:nvPr>
        </p:nvSpPr>
        <p:spPr>
          <a:xfrm>
            <a:off x="359695" y="4581354"/>
            <a:ext cx="2965200" cy="2733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lt1"/>
              </a:buClr>
              <a:buSzPts val="1000"/>
              <a:buFont typeface="Arial"/>
              <a:buNone/>
              <a:defRPr sz="1000" b="1" i="0" u="none" strike="noStrike" cap="none">
                <a:solidFill>
                  <a:schemeClr val="lt1"/>
                </a:solidFill>
                <a:latin typeface="Proxima Nova"/>
                <a:ea typeface="Proxima Nova"/>
                <a:cs typeface="Proxima Nova"/>
                <a:sym typeface="Proxima Nova"/>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9" name="Google Shape;99;p18"/>
          <p:cNvSpPr txBox="1">
            <a:spLocks noGrp="1"/>
          </p:cNvSpPr>
          <p:nvPr>
            <p:ph type="body" idx="3"/>
          </p:nvPr>
        </p:nvSpPr>
        <p:spPr>
          <a:xfrm>
            <a:off x="319673" y="473784"/>
            <a:ext cx="3713100" cy="9504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chemeClr val="lt1"/>
              </a:buClr>
              <a:buSzPts val="4500"/>
              <a:buFont typeface="Arial"/>
              <a:buNone/>
              <a:defRPr sz="4500" b="1" i="0" u="none" strike="noStrike" cap="none">
                <a:solidFill>
                  <a:schemeClr val="lt1"/>
                </a:solidFill>
                <a:latin typeface="Proxima Nova"/>
                <a:ea typeface="Proxima Nova"/>
                <a:cs typeface="Proxima Nova"/>
                <a:sym typeface="Proxima Nova"/>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0" name="Google Shape;100;p18"/>
          <p:cNvSpPr/>
          <p:nvPr/>
        </p:nvSpPr>
        <p:spPr>
          <a:xfrm>
            <a:off x="4217750" y="-316518"/>
            <a:ext cx="7795500" cy="7795500"/>
          </a:xfrm>
          <a:prstGeom prst="ellipse">
            <a:avLst/>
          </a:prstGeom>
          <a:blipFill rotWithShape="1">
            <a:blip r:embed="rId2">
              <a:alphaModFix/>
            </a:blip>
            <a:stretch>
              <a:fillRect/>
            </a:stretch>
          </a:blip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01" name="Google Shape;101;p18"/>
          <p:cNvSpPr/>
          <p:nvPr/>
        </p:nvSpPr>
        <p:spPr>
          <a:xfrm>
            <a:off x="3996939" y="-568915"/>
            <a:ext cx="8250300" cy="8250300"/>
          </a:xfrm>
          <a:prstGeom prst="ellipse">
            <a:avLst/>
          </a:prstGeom>
          <a:noFill/>
          <a:ln w="7620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02" name="Google Shape;102;p18"/>
          <p:cNvSpPr/>
          <p:nvPr/>
        </p:nvSpPr>
        <p:spPr>
          <a:xfrm>
            <a:off x="2646947" y="2528193"/>
            <a:ext cx="2221200" cy="2221200"/>
          </a:xfrm>
          <a:prstGeom prst="ellipse">
            <a:avLst/>
          </a:prstGeom>
          <a:solidFill>
            <a:srgbClr val="33333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103" name="Google Shape;103;p18"/>
          <p:cNvPicPr preferRelativeResize="0"/>
          <p:nvPr/>
        </p:nvPicPr>
        <p:blipFill rotWithShape="1">
          <a:blip r:embed="rId3">
            <a:alphaModFix/>
          </a:blip>
          <a:srcRect/>
          <a:stretch/>
        </p:blipFill>
        <p:spPr>
          <a:xfrm>
            <a:off x="3004731" y="3055377"/>
            <a:ext cx="1507123" cy="106432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Text">
  <p:cSld name="2_Text">
    <p:spTree>
      <p:nvGrpSpPr>
        <p:cNvPr id="1" name="Shape 104"/>
        <p:cNvGrpSpPr/>
        <p:nvPr/>
      </p:nvGrpSpPr>
      <p:grpSpPr>
        <a:xfrm>
          <a:off x="0" y="0"/>
          <a:ext cx="0" cy="0"/>
          <a:chOff x="0" y="0"/>
          <a:chExt cx="0" cy="0"/>
        </a:xfrm>
      </p:grpSpPr>
      <p:sp>
        <p:nvSpPr>
          <p:cNvPr id="105" name="Google Shape;105;p19"/>
          <p:cNvSpPr txBox="1">
            <a:spLocks noGrp="1"/>
          </p:cNvSpPr>
          <p:nvPr>
            <p:ph type="body" idx="1"/>
          </p:nvPr>
        </p:nvSpPr>
        <p:spPr>
          <a:xfrm>
            <a:off x="3104999" y="607455"/>
            <a:ext cx="5652300" cy="4047000"/>
          </a:xfrm>
          <a:prstGeom prst="rect">
            <a:avLst/>
          </a:prstGeom>
          <a:noFill/>
          <a:ln>
            <a:noFill/>
          </a:ln>
        </p:spPr>
        <p:txBody>
          <a:bodyPr spcFirstLastPara="1" wrap="square" lIns="68575" tIns="34275" rIns="68575" bIns="34275" anchor="ctr" anchorCtr="0">
            <a:noAutofit/>
          </a:bodyPr>
          <a:lstStyle>
            <a:lvl1pPr marL="457200" marR="0" lvl="0" indent="-342900" algn="l" rtl="0">
              <a:lnSpc>
                <a:spcPct val="100000"/>
              </a:lnSpc>
              <a:spcBef>
                <a:spcPts val="800"/>
              </a:spcBef>
              <a:spcAft>
                <a:spcPts val="0"/>
              </a:spcAft>
              <a:buClr>
                <a:srgbClr val="65C8D0"/>
              </a:buClr>
              <a:buSzPts val="1800"/>
              <a:buFont typeface="Arial"/>
              <a:buChar char="•"/>
              <a:defRPr sz="1500" b="0" i="0" u="none" strike="noStrike" cap="none">
                <a:solidFill>
                  <a:srgbClr val="333333"/>
                </a:solidFill>
                <a:latin typeface="Proxima Nova"/>
                <a:ea typeface="Proxima Nova"/>
                <a:cs typeface="Proxima Nova"/>
                <a:sym typeface="Proxima Nova"/>
              </a:defRPr>
            </a:lvl1pPr>
            <a:lvl2pPr marL="914400" marR="0" lvl="1" indent="-292100" algn="l" rtl="0">
              <a:lnSpc>
                <a:spcPct val="90000"/>
              </a:lnSpc>
              <a:spcBef>
                <a:spcPts val="400"/>
              </a:spcBef>
              <a:spcAft>
                <a:spcPts val="0"/>
              </a:spcAft>
              <a:buClr>
                <a:srgbClr val="65C8D0"/>
              </a:buClr>
              <a:buSzPts val="1000"/>
              <a:buFont typeface="Courier New"/>
              <a:buChar char="o"/>
              <a:defRPr sz="1400" b="0" i="0" u="none" strike="noStrike" cap="none">
                <a:solidFill>
                  <a:srgbClr val="333333"/>
                </a:solidFill>
                <a:latin typeface="Proxima Nova"/>
                <a:ea typeface="Proxima Nova"/>
                <a:cs typeface="Proxima Nova"/>
                <a:sym typeface="Proxima Nova"/>
              </a:defRPr>
            </a:lvl2pPr>
            <a:lvl3pPr marL="1371600" marR="0" lvl="2" indent="-304800" algn="l" rtl="0">
              <a:lnSpc>
                <a:spcPct val="90000"/>
              </a:lnSpc>
              <a:spcBef>
                <a:spcPts val="400"/>
              </a:spcBef>
              <a:spcAft>
                <a:spcPts val="0"/>
              </a:spcAft>
              <a:buClr>
                <a:srgbClr val="65C8D0"/>
              </a:buClr>
              <a:buSzPts val="1200"/>
              <a:buFont typeface="Arial"/>
              <a:buChar char="•"/>
              <a:defRPr sz="1200" b="0" i="0" u="none" strike="noStrike" cap="none">
                <a:solidFill>
                  <a:srgbClr val="333333"/>
                </a:solidFill>
                <a:latin typeface="Proxima Nova"/>
                <a:ea typeface="Proxima Nova"/>
                <a:cs typeface="Proxima Nova"/>
                <a:sym typeface="Proxima Nova"/>
              </a:defRPr>
            </a:lvl3pPr>
            <a:lvl4pPr marL="1828800" marR="0" lvl="3" indent="-260350" algn="l" rtl="0">
              <a:lnSpc>
                <a:spcPct val="90000"/>
              </a:lnSpc>
              <a:spcBef>
                <a:spcPts val="400"/>
              </a:spcBef>
              <a:spcAft>
                <a:spcPts val="0"/>
              </a:spcAft>
              <a:buClr>
                <a:srgbClr val="65C8D0"/>
              </a:buClr>
              <a:buSzPts val="500"/>
              <a:buFont typeface="Courier New"/>
              <a:buChar char="o"/>
              <a:defRPr sz="1100" b="0" i="0" u="none" strike="noStrike" cap="none">
                <a:solidFill>
                  <a:srgbClr val="333333"/>
                </a:solidFill>
                <a:latin typeface="Proxima Nova"/>
                <a:ea typeface="Proxima Nova"/>
                <a:cs typeface="Proxima Nova"/>
                <a:sym typeface="Proxima Nova"/>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6" name="Google Shape;106;p19"/>
          <p:cNvSpPr txBox="1">
            <a:spLocks noGrp="1"/>
          </p:cNvSpPr>
          <p:nvPr>
            <p:ph type="body" idx="2"/>
          </p:nvPr>
        </p:nvSpPr>
        <p:spPr>
          <a:xfrm>
            <a:off x="347864" y="1925132"/>
            <a:ext cx="2110500" cy="12417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chemeClr val="lt1"/>
              </a:buClr>
              <a:buSzPts val="1800"/>
              <a:buFont typeface="Arial"/>
              <a:buNone/>
              <a:defRPr sz="1800" b="1" i="0" u="none" strike="noStrike" cap="none">
                <a:solidFill>
                  <a:schemeClr val="lt1"/>
                </a:solidFill>
                <a:latin typeface="Proxima Nova"/>
                <a:ea typeface="Proxima Nova"/>
                <a:cs typeface="Proxima Nova"/>
                <a:sym typeface="Proxima Nova"/>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Proxima Nova"/>
                <a:ea typeface="Proxima Nova"/>
                <a:cs typeface="Proxima Nova"/>
                <a:sym typeface="Proxima Nova"/>
              </a:defRPr>
            </a:lvl2pPr>
            <a:lvl3pPr marL="1371600" marR="0" lvl="2"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Proxima Nova"/>
                <a:ea typeface="Proxima Nova"/>
                <a:cs typeface="Proxima Nova"/>
                <a:sym typeface="Proxima Nova"/>
              </a:defRPr>
            </a:lvl3pPr>
            <a:lvl4pPr marL="1828800" marR="0" lvl="3"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Proxima Nova"/>
                <a:ea typeface="Proxima Nova"/>
                <a:cs typeface="Proxima Nova"/>
                <a:sym typeface="Proxima Nova"/>
              </a:defRPr>
            </a:lvl4pPr>
            <a:lvl5pPr marL="2286000" marR="0" lvl="4"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Proxima Nova"/>
                <a:ea typeface="Proxima Nova"/>
                <a:cs typeface="Proxima Nova"/>
                <a:sym typeface="Proxima Nova"/>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Text and Images">
  <p:cSld name="3_Text and Images">
    <p:spTree>
      <p:nvGrpSpPr>
        <p:cNvPr id="1" name="Shape 107"/>
        <p:cNvGrpSpPr/>
        <p:nvPr/>
      </p:nvGrpSpPr>
      <p:grpSpPr>
        <a:xfrm>
          <a:off x="0" y="0"/>
          <a:ext cx="0" cy="0"/>
          <a:chOff x="0" y="0"/>
          <a:chExt cx="0" cy="0"/>
        </a:xfrm>
      </p:grpSpPr>
      <p:sp>
        <p:nvSpPr>
          <p:cNvPr id="108" name="Google Shape;108;p20"/>
          <p:cNvSpPr txBox="1">
            <a:spLocks noGrp="1"/>
          </p:cNvSpPr>
          <p:nvPr>
            <p:ph type="body" idx="1"/>
          </p:nvPr>
        </p:nvSpPr>
        <p:spPr>
          <a:xfrm>
            <a:off x="3104999" y="540000"/>
            <a:ext cx="5652300" cy="2709600"/>
          </a:xfrm>
          <a:prstGeom prst="rect">
            <a:avLst/>
          </a:prstGeom>
          <a:noFill/>
          <a:ln>
            <a:noFill/>
          </a:ln>
        </p:spPr>
        <p:txBody>
          <a:bodyPr spcFirstLastPara="1" wrap="square" lIns="68575" tIns="34275" rIns="68575" bIns="34275" anchor="ctr" anchorCtr="0">
            <a:noAutofit/>
          </a:bodyPr>
          <a:lstStyle>
            <a:lvl1pPr marL="457200" marR="0" lvl="0" indent="-342900" algn="l" rtl="0">
              <a:lnSpc>
                <a:spcPct val="100000"/>
              </a:lnSpc>
              <a:spcBef>
                <a:spcPts val="800"/>
              </a:spcBef>
              <a:spcAft>
                <a:spcPts val="0"/>
              </a:spcAft>
              <a:buClr>
                <a:srgbClr val="65C8D0"/>
              </a:buClr>
              <a:buSzPts val="1800"/>
              <a:buFont typeface="Arial"/>
              <a:buChar char="•"/>
              <a:defRPr sz="1500" b="0" i="0" u="none" strike="noStrike" cap="none">
                <a:solidFill>
                  <a:srgbClr val="333333"/>
                </a:solidFill>
                <a:latin typeface="Proxima Nova"/>
                <a:ea typeface="Proxima Nova"/>
                <a:cs typeface="Proxima Nova"/>
                <a:sym typeface="Proxima Nova"/>
              </a:defRPr>
            </a:lvl1pPr>
            <a:lvl2pPr marL="914400" marR="0" lvl="1" indent="-292100" algn="l" rtl="0">
              <a:lnSpc>
                <a:spcPct val="90000"/>
              </a:lnSpc>
              <a:spcBef>
                <a:spcPts val="400"/>
              </a:spcBef>
              <a:spcAft>
                <a:spcPts val="0"/>
              </a:spcAft>
              <a:buClr>
                <a:srgbClr val="65C8D0"/>
              </a:buClr>
              <a:buSzPts val="1000"/>
              <a:buFont typeface="Courier New"/>
              <a:buChar char="o"/>
              <a:defRPr sz="1400" b="0" i="0" u="none" strike="noStrike" cap="none">
                <a:solidFill>
                  <a:srgbClr val="333333"/>
                </a:solidFill>
                <a:latin typeface="Proxima Nova"/>
                <a:ea typeface="Proxima Nova"/>
                <a:cs typeface="Proxima Nova"/>
                <a:sym typeface="Proxima Nova"/>
              </a:defRPr>
            </a:lvl2pPr>
            <a:lvl3pPr marL="1371600" marR="0" lvl="2" indent="-304800" algn="l" rtl="0">
              <a:lnSpc>
                <a:spcPct val="90000"/>
              </a:lnSpc>
              <a:spcBef>
                <a:spcPts val="400"/>
              </a:spcBef>
              <a:spcAft>
                <a:spcPts val="0"/>
              </a:spcAft>
              <a:buClr>
                <a:srgbClr val="65C8D0"/>
              </a:buClr>
              <a:buSzPts val="1200"/>
              <a:buFont typeface="Arial"/>
              <a:buChar char="•"/>
              <a:defRPr sz="1200" b="0" i="0" u="none" strike="noStrike" cap="none">
                <a:solidFill>
                  <a:srgbClr val="333333"/>
                </a:solidFill>
                <a:latin typeface="Proxima Nova"/>
                <a:ea typeface="Proxima Nova"/>
                <a:cs typeface="Proxima Nova"/>
                <a:sym typeface="Proxima Nova"/>
              </a:defRPr>
            </a:lvl3pPr>
            <a:lvl4pPr marL="1828800" marR="0" lvl="3" indent="-260350" algn="l" rtl="0">
              <a:lnSpc>
                <a:spcPct val="90000"/>
              </a:lnSpc>
              <a:spcBef>
                <a:spcPts val="400"/>
              </a:spcBef>
              <a:spcAft>
                <a:spcPts val="0"/>
              </a:spcAft>
              <a:buClr>
                <a:srgbClr val="65C8D0"/>
              </a:buClr>
              <a:buSzPts val="500"/>
              <a:buFont typeface="Courier New"/>
              <a:buChar char="o"/>
              <a:defRPr sz="1100" b="0" i="0" u="none" strike="noStrike" cap="none">
                <a:solidFill>
                  <a:srgbClr val="333333"/>
                </a:solidFill>
                <a:latin typeface="Proxima Nova"/>
                <a:ea typeface="Proxima Nova"/>
                <a:cs typeface="Proxima Nova"/>
                <a:sym typeface="Proxima Nova"/>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9" name="Google Shape;109;p20"/>
          <p:cNvSpPr txBox="1">
            <a:spLocks noGrp="1"/>
          </p:cNvSpPr>
          <p:nvPr>
            <p:ph type="body" idx="2"/>
          </p:nvPr>
        </p:nvSpPr>
        <p:spPr>
          <a:xfrm>
            <a:off x="347864" y="1857677"/>
            <a:ext cx="2110500" cy="12417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chemeClr val="lt1"/>
              </a:buClr>
              <a:buSzPts val="1800"/>
              <a:buFont typeface="Arial"/>
              <a:buNone/>
              <a:defRPr sz="1800" b="1" i="0" u="none" strike="noStrike" cap="none">
                <a:solidFill>
                  <a:schemeClr val="lt1"/>
                </a:solidFill>
                <a:latin typeface="Proxima Nova"/>
                <a:ea typeface="Proxima Nova"/>
                <a:cs typeface="Proxima Nova"/>
                <a:sym typeface="Proxima Nova"/>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Proxima Nova"/>
                <a:ea typeface="Proxima Nova"/>
                <a:cs typeface="Proxima Nova"/>
                <a:sym typeface="Proxima Nova"/>
              </a:defRPr>
            </a:lvl2pPr>
            <a:lvl3pPr marL="1371600" marR="0" lvl="2"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Proxima Nova"/>
                <a:ea typeface="Proxima Nova"/>
                <a:cs typeface="Proxima Nova"/>
                <a:sym typeface="Proxima Nova"/>
              </a:defRPr>
            </a:lvl3pPr>
            <a:lvl4pPr marL="1828800" marR="0" lvl="3"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Proxima Nova"/>
                <a:ea typeface="Proxima Nova"/>
                <a:cs typeface="Proxima Nova"/>
                <a:sym typeface="Proxima Nova"/>
              </a:defRPr>
            </a:lvl4pPr>
            <a:lvl5pPr marL="2286000" marR="0" lvl="4"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Proxima Nova"/>
                <a:ea typeface="Proxima Nova"/>
                <a:cs typeface="Proxima Nova"/>
                <a:sym typeface="Proxima Nova"/>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0" name="Google Shape;110;p20"/>
          <p:cNvSpPr>
            <a:spLocks noGrp="1"/>
          </p:cNvSpPr>
          <p:nvPr>
            <p:ph type="pic" idx="3"/>
          </p:nvPr>
        </p:nvSpPr>
        <p:spPr>
          <a:xfrm>
            <a:off x="6025624" y="3498715"/>
            <a:ext cx="2731500" cy="12597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1100"/>
              <a:buFont typeface="Arial"/>
              <a:buNone/>
              <a:defRPr sz="1100" b="0" i="0" u="none" strike="noStrike" cap="none">
                <a:solidFill>
                  <a:schemeClr val="dk1"/>
                </a:solidFill>
                <a:latin typeface="Proxima Nova"/>
                <a:ea typeface="Proxima Nova"/>
                <a:cs typeface="Proxima Nova"/>
                <a:sym typeface="Proxima Nova"/>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1" name="Google Shape;111;p20"/>
          <p:cNvSpPr>
            <a:spLocks noGrp="1"/>
          </p:cNvSpPr>
          <p:nvPr>
            <p:ph type="pic" idx="4"/>
          </p:nvPr>
        </p:nvSpPr>
        <p:spPr>
          <a:xfrm>
            <a:off x="3104999" y="3498714"/>
            <a:ext cx="2731500" cy="12597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1100"/>
              <a:buFont typeface="Arial"/>
              <a:buNone/>
              <a:defRPr sz="1100" b="0" i="0" u="none" strike="noStrike" cap="none">
                <a:solidFill>
                  <a:schemeClr val="dk1"/>
                </a:solidFill>
                <a:latin typeface="Proxima Nova"/>
                <a:ea typeface="Proxima Nova"/>
                <a:cs typeface="Proxima Nova"/>
                <a:sym typeface="Proxima Nova"/>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_Image">
  <p:cSld name="4_Image">
    <p:spTree>
      <p:nvGrpSpPr>
        <p:cNvPr id="1" name="Shape 112"/>
        <p:cNvGrpSpPr/>
        <p:nvPr/>
      </p:nvGrpSpPr>
      <p:grpSpPr>
        <a:xfrm>
          <a:off x="0" y="0"/>
          <a:ext cx="0" cy="0"/>
          <a:chOff x="0" y="0"/>
          <a:chExt cx="0" cy="0"/>
        </a:xfrm>
      </p:grpSpPr>
      <p:sp>
        <p:nvSpPr>
          <p:cNvPr id="113" name="Google Shape;113;p21"/>
          <p:cNvSpPr txBox="1">
            <a:spLocks noGrp="1"/>
          </p:cNvSpPr>
          <p:nvPr>
            <p:ph type="body" idx="1"/>
          </p:nvPr>
        </p:nvSpPr>
        <p:spPr>
          <a:xfrm>
            <a:off x="347864" y="1857677"/>
            <a:ext cx="2110500" cy="12417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chemeClr val="lt1"/>
              </a:buClr>
              <a:buSzPts val="1800"/>
              <a:buFont typeface="Arial"/>
              <a:buNone/>
              <a:defRPr sz="1800" b="1" i="0" u="none" strike="noStrike" cap="none">
                <a:solidFill>
                  <a:schemeClr val="lt1"/>
                </a:solidFill>
                <a:latin typeface="Proxima Nova"/>
                <a:ea typeface="Proxima Nova"/>
                <a:cs typeface="Proxima Nova"/>
                <a:sym typeface="Proxima Nova"/>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Proxima Nova"/>
                <a:ea typeface="Proxima Nova"/>
                <a:cs typeface="Proxima Nova"/>
                <a:sym typeface="Proxima Nova"/>
              </a:defRPr>
            </a:lvl2pPr>
            <a:lvl3pPr marL="1371600" marR="0" lvl="2"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Proxima Nova"/>
                <a:ea typeface="Proxima Nova"/>
                <a:cs typeface="Proxima Nova"/>
                <a:sym typeface="Proxima Nova"/>
              </a:defRPr>
            </a:lvl3pPr>
            <a:lvl4pPr marL="1828800" marR="0" lvl="3"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Proxima Nova"/>
                <a:ea typeface="Proxima Nova"/>
                <a:cs typeface="Proxima Nova"/>
                <a:sym typeface="Proxima Nova"/>
              </a:defRPr>
            </a:lvl4pPr>
            <a:lvl5pPr marL="2286000" marR="0" lvl="4"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Proxima Nova"/>
                <a:ea typeface="Proxima Nova"/>
                <a:cs typeface="Proxima Nova"/>
                <a:sym typeface="Proxima Nova"/>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4" name="Google Shape;114;p21"/>
          <p:cNvSpPr>
            <a:spLocks noGrp="1"/>
          </p:cNvSpPr>
          <p:nvPr>
            <p:ph type="pic" idx="2"/>
          </p:nvPr>
        </p:nvSpPr>
        <p:spPr>
          <a:xfrm>
            <a:off x="3215390" y="764499"/>
            <a:ext cx="5295300" cy="36201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1100"/>
              <a:buFont typeface="Arial"/>
              <a:buNone/>
              <a:defRPr sz="1100" b="0" i="0" u="none" strike="noStrike" cap="none">
                <a:solidFill>
                  <a:schemeClr val="dk1"/>
                </a:solidFill>
                <a:latin typeface="Proxima Nova"/>
                <a:ea typeface="Proxima Nova"/>
                <a:cs typeface="Proxima Nova"/>
                <a:sym typeface="Proxima Nova"/>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5_Text and Image Side">
  <p:cSld name="5_Text and Image Side">
    <p:spTree>
      <p:nvGrpSpPr>
        <p:cNvPr id="1" name="Shape 115"/>
        <p:cNvGrpSpPr/>
        <p:nvPr/>
      </p:nvGrpSpPr>
      <p:grpSpPr>
        <a:xfrm>
          <a:off x="0" y="0"/>
          <a:ext cx="0" cy="0"/>
          <a:chOff x="0" y="0"/>
          <a:chExt cx="0" cy="0"/>
        </a:xfrm>
      </p:grpSpPr>
      <p:sp>
        <p:nvSpPr>
          <p:cNvPr id="116" name="Google Shape;116;p22"/>
          <p:cNvSpPr txBox="1">
            <a:spLocks noGrp="1"/>
          </p:cNvSpPr>
          <p:nvPr>
            <p:ph type="body" idx="1"/>
          </p:nvPr>
        </p:nvSpPr>
        <p:spPr>
          <a:xfrm>
            <a:off x="3105000" y="540000"/>
            <a:ext cx="2799900" cy="40767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800"/>
              </a:spcBef>
              <a:spcAft>
                <a:spcPts val="0"/>
              </a:spcAft>
              <a:buClr>
                <a:srgbClr val="65C8D0"/>
              </a:buClr>
              <a:buSzPts val="1800"/>
              <a:buFont typeface="Arial"/>
              <a:buChar char="•"/>
              <a:defRPr sz="1500" b="0" i="0" u="none" strike="noStrike" cap="none">
                <a:solidFill>
                  <a:srgbClr val="333333"/>
                </a:solidFill>
                <a:latin typeface="Proxima Nova"/>
                <a:ea typeface="Proxima Nova"/>
                <a:cs typeface="Proxima Nova"/>
                <a:sym typeface="Proxima Nova"/>
              </a:defRPr>
            </a:lvl1pPr>
            <a:lvl2pPr marL="914400" marR="0" lvl="1" indent="-292100" algn="l" rtl="0">
              <a:lnSpc>
                <a:spcPct val="90000"/>
              </a:lnSpc>
              <a:spcBef>
                <a:spcPts val="400"/>
              </a:spcBef>
              <a:spcAft>
                <a:spcPts val="0"/>
              </a:spcAft>
              <a:buClr>
                <a:srgbClr val="65C8D0"/>
              </a:buClr>
              <a:buSzPts val="1000"/>
              <a:buFont typeface="Courier New"/>
              <a:buChar char="o"/>
              <a:defRPr sz="1400" b="0" i="0" u="none" strike="noStrike" cap="none">
                <a:solidFill>
                  <a:srgbClr val="333333"/>
                </a:solidFill>
                <a:latin typeface="Proxima Nova"/>
                <a:ea typeface="Proxima Nova"/>
                <a:cs typeface="Proxima Nova"/>
                <a:sym typeface="Proxima Nova"/>
              </a:defRPr>
            </a:lvl2pPr>
            <a:lvl3pPr marL="1371600" marR="0" lvl="2" indent="-304800" algn="l" rtl="0">
              <a:lnSpc>
                <a:spcPct val="90000"/>
              </a:lnSpc>
              <a:spcBef>
                <a:spcPts val="400"/>
              </a:spcBef>
              <a:spcAft>
                <a:spcPts val="0"/>
              </a:spcAft>
              <a:buClr>
                <a:srgbClr val="65C8D0"/>
              </a:buClr>
              <a:buSzPts val="1200"/>
              <a:buFont typeface="Arial"/>
              <a:buChar char="•"/>
              <a:defRPr sz="1200" b="0" i="0" u="none" strike="noStrike" cap="none">
                <a:solidFill>
                  <a:srgbClr val="333333"/>
                </a:solidFill>
                <a:latin typeface="Proxima Nova"/>
                <a:ea typeface="Proxima Nova"/>
                <a:cs typeface="Proxima Nova"/>
                <a:sym typeface="Proxima Nova"/>
              </a:defRPr>
            </a:lvl3pPr>
            <a:lvl4pPr marL="1828800" marR="0" lvl="3" indent="-260350" algn="l" rtl="0">
              <a:lnSpc>
                <a:spcPct val="90000"/>
              </a:lnSpc>
              <a:spcBef>
                <a:spcPts val="400"/>
              </a:spcBef>
              <a:spcAft>
                <a:spcPts val="0"/>
              </a:spcAft>
              <a:buClr>
                <a:srgbClr val="65C8D0"/>
              </a:buClr>
              <a:buSzPts val="500"/>
              <a:buFont typeface="Courier New"/>
              <a:buChar char="o"/>
              <a:defRPr sz="1100" b="0" i="0" u="none" strike="noStrike" cap="none">
                <a:solidFill>
                  <a:srgbClr val="333333"/>
                </a:solidFill>
                <a:latin typeface="Proxima Nova"/>
                <a:ea typeface="Proxima Nova"/>
                <a:cs typeface="Proxima Nova"/>
                <a:sym typeface="Proxima Nova"/>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7" name="Google Shape;117;p22"/>
          <p:cNvSpPr txBox="1">
            <a:spLocks noGrp="1"/>
          </p:cNvSpPr>
          <p:nvPr>
            <p:ph type="body" idx="2"/>
          </p:nvPr>
        </p:nvSpPr>
        <p:spPr>
          <a:xfrm>
            <a:off x="347864" y="1857677"/>
            <a:ext cx="2110500" cy="12417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chemeClr val="lt1"/>
              </a:buClr>
              <a:buSzPts val="1800"/>
              <a:buFont typeface="Arial"/>
              <a:buNone/>
              <a:defRPr sz="1800" b="1" i="0" u="none" strike="noStrike" cap="none">
                <a:solidFill>
                  <a:schemeClr val="lt1"/>
                </a:solidFill>
                <a:latin typeface="Proxima Nova"/>
                <a:ea typeface="Proxima Nova"/>
                <a:cs typeface="Proxima Nova"/>
                <a:sym typeface="Proxima Nova"/>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Proxima Nova"/>
                <a:ea typeface="Proxima Nova"/>
                <a:cs typeface="Proxima Nova"/>
                <a:sym typeface="Proxima Nova"/>
              </a:defRPr>
            </a:lvl2pPr>
            <a:lvl3pPr marL="1371600" marR="0" lvl="2"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Proxima Nova"/>
                <a:ea typeface="Proxima Nova"/>
                <a:cs typeface="Proxima Nova"/>
                <a:sym typeface="Proxima Nova"/>
              </a:defRPr>
            </a:lvl3pPr>
            <a:lvl4pPr marL="1828800" marR="0" lvl="3"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Proxima Nova"/>
                <a:ea typeface="Proxima Nova"/>
                <a:cs typeface="Proxima Nova"/>
                <a:sym typeface="Proxima Nova"/>
              </a:defRPr>
            </a:lvl4pPr>
            <a:lvl5pPr marL="2286000" marR="0" lvl="4"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Proxima Nova"/>
                <a:ea typeface="Proxima Nova"/>
                <a:cs typeface="Proxima Nova"/>
                <a:sym typeface="Proxima Nova"/>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8" name="Google Shape;118;p22"/>
          <p:cNvSpPr>
            <a:spLocks noGrp="1"/>
          </p:cNvSpPr>
          <p:nvPr>
            <p:ph type="pic" idx="3"/>
          </p:nvPr>
        </p:nvSpPr>
        <p:spPr>
          <a:xfrm>
            <a:off x="6106779" y="540000"/>
            <a:ext cx="2731500" cy="40767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1100"/>
              <a:buFont typeface="Arial"/>
              <a:buNone/>
              <a:defRPr sz="1100" b="0" i="0" u="none" strike="noStrike" cap="none">
                <a:solidFill>
                  <a:schemeClr val="dk1"/>
                </a:solidFill>
                <a:latin typeface="Proxima Nova"/>
                <a:ea typeface="Proxima Nova"/>
                <a:cs typeface="Proxima Nova"/>
                <a:sym typeface="Proxima Nova"/>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6_Text and Chart">
  <p:cSld name="6_Text and Chart">
    <p:spTree>
      <p:nvGrpSpPr>
        <p:cNvPr id="1" name="Shape 119"/>
        <p:cNvGrpSpPr/>
        <p:nvPr/>
      </p:nvGrpSpPr>
      <p:grpSpPr>
        <a:xfrm>
          <a:off x="0" y="0"/>
          <a:ext cx="0" cy="0"/>
          <a:chOff x="0" y="0"/>
          <a:chExt cx="0" cy="0"/>
        </a:xfrm>
      </p:grpSpPr>
      <p:sp>
        <p:nvSpPr>
          <p:cNvPr id="120" name="Google Shape;120;p23"/>
          <p:cNvSpPr>
            <a:spLocks noGrp="1"/>
          </p:cNvSpPr>
          <p:nvPr>
            <p:ph type="chart" idx="2"/>
          </p:nvPr>
        </p:nvSpPr>
        <p:spPr>
          <a:xfrm>
            <a:off x="6096814" y="540000"/>
            <a:ext cx="2607600" cy="2459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1500"/>
              <a:buFont typeface="Arial"/>
              <a:buNone/>
              <a:defRPr sz="1500" b="0" i="0" u="none" strike="noStrike" cap="none">
                <a:solidFill>
                  <a:schemeClr val="dk1"/>
                </a:solidFill>
                <a:latin typeface="Proxima Nova"/>
                <a:ea typeface="Proxima Nova"/>
                <a:cs typeface="Proxima Nova"/>
                <a:sym typeface="Proxima Nova"/>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1" name="Google Shape;121;p23"/>
          <p:cNvSpPr txBox="1">
            <a:spLocks noGrp="1"/>
          </p:cNvSpPr>
          <p:nvPr>
            <p:ph type="body" idx="1"/>
          </p:nvPr>
        </p:nvSpPr>
        <p:spPr>
          <a:xfrm>
            <a:off x="3105000" y="540000"/>
            <a:ext cx="2799900" cy="40767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800"/>
              </a:spcBef>
              <a:spcAft>
                <a:spcPts val="0"/>
              </a:spcAft>
              <a:buClr>
                <a:srgbClr val="65C8D0"/>
              </a:buClr>
              <a:buSzPts val="1800"/>
              <a:buFont typeface="Arial"/>
              <a:buChar char="•"/>
              <a:defRPr sz="1500" b="0" i="0" u="none" strike="noStrike" cap="none">
                <a:solidFill>
                  <a:srgbClr val="333333"/>
                </a:solidFill>
                <a:latin typeface="Proxima Nova"/>
                <a:ea typeface="Proxima Nova"/>
                <a:cs typeface="Proxima Nova"/>
                <a:sym typeface="Proxima Nova"/>
              </a:defRPr>
            </a:lvl1pPr>
            <a:lvl2pPr marL="914400" marR="0" lvl="1" indent="-292100" algn="l" rtl="0">
              <a:lnSpc>
                <a:spcPct val="90000"/>
              </a:lnSpc>
              <a:spcBef>
                <a:spcPts val="400"/>
              </a:spcBef>
              <a:spcAft>
                <a:spcPts val="0"/>
              </a:spcAft>
              <a:buClr>
                <a:srgbClr val="65C8D0"/>
              </a:buClr>
              <a:buSzPts val="1000"/>
              <a:buFont typeface="Courier New"/>
              <a:buChar char="o"/>
              <a:defRPr sz="1400" b="0" i="0" u="none" strike="noStrike" cap="none">
                <a:solidFill>
                  <a:srgbClr val="333333"/>
                </a:solidFill>
                <a:latin typeface="Proxima Nova"/>
                <a:ea typeface="Proxima Nova"/>
                <a:cs typeface="Proxima Nova"/>
                <a:sym typeface="Proxima Nova"/>
              </a:defRPr>
            </a:lvl2pPr>
            <a:lvl3pPr marL="1371600" marR="0" lvl="2" indent="-304800" algn="l" rtl="0">
              <a:lnSpc>
                <a:spcPct val="90000"/>
              </a:lnSpc>
              <a:spcBef>
                <a:spcPts val="400"/>
              </a:spcBef>
              <a:spcAft>
                <a:spcPts val="0"/>
              </a:spcAft>
              <a:buClr>
                <a:srgbClr val="65C8D0"/>
              </a:buClr>
              <a:buSzPts val="1200"/>
              <a:buFont typeface="Arial"/>
              <a:buChar char="•"/>
              <a:defRPr sz="1200" b="0" i="0" u="none" strike="noStrike" cap="none">
                <a:solidFill>
                  <a:srgbClr val="333333"/>
                </a:solidFill>
                <a:latin typeface="Proxima Nova"/>
                <a:ea typeface="Proxima Nova"/>
                <a:cs typeface="Proxima Nova"/>
                <a:sym typeface="Proxima Nova"/>
              </a:defRPr>
            </a:lvl3pPr>
            <a:lvl4pPr marL="1828800" marR="0" lvl="3" indent="-260350" algn="l" rtl="0">
              <a:lnSpc>
                <a:spcPct val="90000"/>
              </a:lnSpc>
              <a:spcBef>
                <a:spcPts val="400"/>
              </a:spcBef>
              <a:spcAft>
                <a:spcPts val="0"/>
              </a:spcAft>
              <a:buClr>
                <a:srgbClr val="65C8D0"/>
              </a:buClr>
              <a:buSzPts val="500"/>
              <a:buFont typeface="Courier New"/>
              <a:buChar char="o"/>
              <a:defRPr sz="1100" b="0" i="0" u="none" strike="noStrike" cap="none">
                <a:solidFill>
                  <a:srgbClr val="333333"/>
                </a:solidFill>
                <a:latin typeface="Proxima Nova"/>
                <a:ea typeface="Proxima Nova"/>
                <a:cs typeface="Proxima Nova"/>
                <a:sym typeface="Proxima Nova"/>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2" name="Google Shape;122;p23"/>
          <p:cNvSpPr txBox="1">
            <a:spLocks noGrp="1"/>
          </p:cNvSpPr>
          <p:nvPr>
            <p:ph type="body" idx="3"/>
          </p:nvPr>
        </p:nvSpPr>
        <p:spPr>
          <a:xfrm>
            <a:off x="347864" y="1857677"/>
            <a:ext cx="2110500" cy="12417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chemeClr val="lt1"/>
              </a:buClr>
              <a:buSzPts val="1800"/>
              <a:buFont typeface="Arial"/>
              <a:buNone/>
              <a:defRPr sz="1800" b="1" i="0" u="none" strike="noStrike" cap="none">
                <a:solidFill>
                  <a:schemeClr val="lt1"/>
                </a:solidFill>
                <a:latin typeface="Proxima Nova"/>
                <a:ea typeface="Proxima Nova"/>
                <a:cs typeface="Proxima Nova"/>
                <a:sym typeface="Proxima Nova"/>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Proxima Nova"/>
                <a:ea typeface="Proxima Nova"/>
                <a:cs typeface="Proxima Nova"/>
                <a:sym typeface="Proxima Nova"/>
              </a:defRPr>
            </a:lvl2pPr>
            <a:lvl3pPr marL="1371600" marR="0" lvl="2"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Proxima Nova"/>
                <a:ea typeface="Proxima Nova"/>
                <a:cs typeface="Proxima Nova"/>
                <a:sym typeface="Proxima Nova"/>
              </a:defRPr>
            </a:lvl3pPr>
            <a:lvl4pPr marL="1828800" marR="0" lvl="3"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Proxima Nova"/>
                <a:ea typeface="Proxima Nova"/>
                <a:cs typeface="Proxima Nova"/>
                <a:sym typeface="Proxima Nova"/>
              </a:defRPr>
            </a:lvl4pPr>
            <a:lvl5pPr marL="2286000" marR="0" lvl="4"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Proxima Nova"/>
                <a:ea typeface="Proxima Nova"/>
                <a:cs typeface="Proxima Nova"/>
                <a:sym typeface="Proxima Nova"/>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7_Text and Table">
  <p:cSld name="7_Text and Table">
    <p:spTree>
      <p:nvGrpSpPr>
        <p:cNvPr id="1" name="Shape 123"/>
        <p:cNvGrpSpPr/>
        <p:nvPr/>
      </p:nvGrpSpPr>
      <p:grpSpPr>
        <a:xfrm>
          <a:off x="0" y="0"/>
          <a:ext cx="0" cy="0"/>
          <a:chOff x="0" y="0"/>
          <a:chExt cx="0" cy="0"/>
        </a:xfrm>
      </p:grpSpPr>
      <p:sp>
        <p:nvSpPr>
          <p:cNvPr id="124" name="Google Shape;124;p24"/>
          <p:cNvSpPr>
            <a:spLocks noGrp="1"/>
          </p:cNvSpPr>
          <p:nvPr>
            <p:ph type="tbl" idx="2"/>
          </p:nvPr>
        </p:nvSpPr>
        <p:spPr>
          <a:xfrm>
            <a:off x="6038925" y="542111"/>
            <a:ext cx="2718300" cy="41532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Clr>
                <a:schemeClr val="dk1"/>
              </a:buClr>
              <a:buSzPts val="1400"/>
              <a:buFont typeface="Proxima Nova"/>
              <a:buNone/>
              <a:defRPr sz="1400">
                <a:solidFill>
                  <a:schemeClr val="dk1"/>
                </a:solidFill>
                <a:latin typeface="Proxima Nova"/>
                <a:ea typeface="Proxima Nova"/>
                <a:cs typeface="Proxima Nova"/>
                <a:sym typeface="Proxima Nova"/>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25" name="Google Shape;125;p24"/>
          <p:cNvSpPr txBox="1">
            <a:spLocks noGrp="1"/>
          </p:cNvSpPr>
          <p:nvPr>
            <p:ph type="body" idx="1"/>
          </p:nvPr>
        </p:nvSpPr>
        <p:spPr>
          <a:xfrm>
            <a:off x="3105000" y="540000"/>
            <a:ext cx="2750700" cy="41550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800"/>
              </a:spcBef>
              <a:spcAft>
                <a:spcPts val="0"/>
              </a:spcAft>
              <a:buClr>
                <a:srgbClr val="65C8D0"/>
              </a:buClr>
              <a:buSzPts val="1800"/>
              <a:buFont typeface="Arial"/>
              <a:buChar char="•"/>
              <a:defRPr sz="1500" b="0" i="0" u="none" strike="noStrike" cap="none">
                <a:solidFill>
                  <a:srgbClr val="333333"/>
                </a:solidFill>
                <a:latin typeface="Proxima Nova"/>
                <a:ea typeface="Proxima Nova"/>
                <a:cs typeface="Proxima Nova"/>
                <a:sym typeface="Proxima Nova"/>
              </a:defRPr>
            </a:lvl1pPr>
            <a:lvl2pPr marL="914400" marR="0" lvl="1" indent="-292100" algn="l" rtl="0">
              <a:lnSpc>
                <a:spcPct val="90000"/>
              </a:lnSpc>
              <a:spcBef>
                <a:spcPts val="400"/>
              </a:spcBef>
              <a:spcAft>
                <a:spcPts val="0"/>
              </a:spcAft>
              <a:buClr>
                <a:srgbClr val="65C8D0"/>
              </a:buClr>
              <a:buSzPts val="1000"/>
              <a:buFont typeface="Courier New"/>
              <a:buChar char="o"/>
              <a:defRPr sz="1400" b="0" i="0" u="none" strike="noStrike" cap="none">
                <a:solidFill>
                  <a:srgbClr val="333333"/>
                </a:solidFill>
                <a:latin typeface="Proxima Nova"/>
                <a:ea typeface="Proxima Nova"/>
                <a:cs typeface="Proxima Nova"/>
                <a:sym typeface="Proxima Nova"/>
              </a:defRPr>
            </a:lvl2pPr>
            <a:lvl3pPr marL="1371600" marR="0" lvl="2" indent="-304800" algn="l" rtl="0">
              <a:lnSpc>
                <a:spcPct val="90000"/>
              </a:lnSpc>
              <a:spcBef>
                <a:spcPts val="400"/>
              </a:spcBef>
              <a:spcAft>
                <a:spcPts val="0"/>
              </a:spcAft>
              <a:buClr>
                <a:srgbClr val="65C8D0"/>
              </a:buClr>
              <a:buSzPts val="1200"/>
              <a:buFont typeface="Arial"/>
              <a:buChar char="•"/>
              <a:defRPr sz="1200" b="0" i="0" u="none" strike="noStrike" cap="none">
                <a:solidFill>
                  <a:srgbClr val="333333"/>
                </a:solidFill>
                <a:latin typeface="Proxima Nova"/>
                <a:ea typeface="Proxima Nova"/>
                <a:cs typeface="Proxima Nova"/>
                <a:sym typeface="Proxima Nova"/>
              </a:defRPr>
            </a:lvl3pPr>
            <a:lvl4pPr marL="1828800" marR="0" lvl="3" indent="-260350" algn="l" rtl="0">
              <a:lnSpc>
                <a:spcPct val="90000"/>
              </a:lnSpc>
              <a:spcBef>
                <a:spcPts val="400"/>
              </a:spcBef>
              <a:spcAft>
                <a:spcPts val="0"/>
              </a:spcAft>
              <a:buClr>
                <a:srgbClr val="65C8D0"/>
              </a:buClr>
              <a:buSzPts val="500"/>
              <a:buFont typeface="Courier New"/>
              <a:buChar char="o"/>
              <a:defRPr sz="1100" b="0" i="0" u="none" strike="noStrike" cap="none">
                <a:solidFill>
                  <a:srgbClr val="333333"/>
                </a:solidFill>
                <a:latin typeface="Proxima Nova"/>
                <a:ea typeface="Proxima Nova"/>
                <a:cs typeface="Proxima Nova"/>
                <a:sym typeface="Proxima Nova"/>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8_Text and Media">
  <p:cSld name="8_Text and Media">
    <p:spTree>
      <p:nvGrpSpPr>
        <p:cNvPr id="1" name="Shape 126"/>
        <p:cNvGrpSpPr/>
        <p:nvPr/>
      </p:nvGrpSpPr>
      <p:grpSpPr>
        <a:xfrm>
          <a:off x="0" y="0"/>
          <a:ext cx="0" cy="0"/>
          <a:chOff x="0" y="0"/>
          <a:chExt cx="0" cy="0"/>
        </a:xfrm>
      </p:grpSpPr>
      <p:sp>
        <p:nvSpPr>
          <p:cNvPr id="127" name="Google Shape;127;p25"/>
          <p:cNvSpPr txBox="1">
            <a:spLocks noGrp="1"/>
          </p:cNvSpPr>
          <p:nvPr>
            <p:ph type="body" idx="1"/>
          </p:nvPr>
        </p:nvSpPr>
        <p:spPr>
          <a:xfrm>
            <a:off x="3105000" y="540001"/>
            <a:ext cx="5683800" cy="23406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800"/>
              </a:spcBef>
              <a:spcAft>
                <a:spcPts val="0"/>
              </a:spcAft>
              <a:buClr>
                <a:srgbClr val="65C8D0"/>
              </a:buClr>
              <a:buSzPts val="1800"/>
              <a:buFont typeface="Arial"/>
              <a:buChar char="•"/>
              <a:defRPr sz="1500" b="0" i="0" u="none" strike="noStrike" cap="none">
                <a:solidFill>
                  <a:srgbClr val="333333"/>
                </a:solidFill>
                <a:latin typeface="Proxima Nova"/>
                <a:ea typeface="Proxima Nova"/>
                <a:cs typeface="Proxima Nova"/>
                <a:sym typeface="Proxima Nova"/>
              </a:defRPr>
            </a:lvl1pPr>
            <a:lvl2pPr marL="914400" marR="0" lvl="1" indent="-292100" algn="l" rtl="0">
              <a:lnSpc>
                <a:spcPct val="90000"/>
              </a:lnSpc>
              <a:spcBef>
                <a:spcPts val="400"/>
              </a:spcBef>
              <a:spcAft>
                <a:spcPts val="0"/>
              </a:spcAft>
              <a:buClr>
                <a:srgbClr val="65C8D0"/>
              </a:buClr>
              <a:buSzPts val="1000"/>
              <a:buFont typeface="Courier New"/>
              <a:buChar char="o"/>
              <a:defRPr sz="1400" b="0" i="0" u="none" strike="noStrike" cap="none">
                <a:solidFill>
                  <a:srgbClr val="333333"/>
                </a:solidFill>
                <a:latin typeface="Proxima Nova"/>
                <a:ea typeface="Proxima Nova"/>
                <a:cs typeface="Proxima Nova"/>
                <a:sym typeface="Proxima Nova"/>
              </a:defRPr>
            </a:lvl2pPr>
            <a:lvl3pPr marL="1371600" marR="0" lvl="2" indent="-304800" algn="l" rtl="0">
              <a:lnSpc>
                <a:spcPct val="90000"/>
              </a:lnSpc>
              <a:spcBef>
                <a:spcPts val="400"/>
              </a:spcBef>
              <a:spcAft>
                <a:spcPts val="0"/>
              </a:spcAft>
              <a:buClr>
                <a:srgbClr val="65C8D0"/>
              </a:buClr>
              <a:buSzPts val="1200"/>
              <a:buFont typeface="Arial"/>
              <a:buChar char="•"/>
              <a:defRPr sz="1200" b="0" i="0" u="none" strike="noStrike" cap="none">
                <a:solidFill>
                  <a:srgbClr val="333333"/>
                </a:solidFill>
                <a:latin typeface="Proxima Nova"/>
                <a:ea typeface="Proxima Nova"/>
                <a:cs typeface="Proxima Nova"/>
                <a:sym typeface="Proxima Nova"/>
              </a:defRPr>
            </a:lvl3pPr>
            <a:lvl4pPr marL="1828800" marR="0" lvl="3" indent="-260350" algn="l" rtl="0">
              <a:lnSpc>
                <a:spcPct val="90000"/>
              </a:lnSpc>
              <a:spcBef>
                <a:spcPts val="400"/>
              </a:spcBef>
              <a:spcAft>
                <a:spcPts val="0"/>
              </a:spcAft>
              <a:buClr>
                <a:srgbClr val="65C8D0"/>
              </a:buClr>
              <a:buSzPts val="500"/>
              <a:buFont typeface="Courier New"/>
              <a:buChar char="o"/>
              <a:defRPr sz="1100" b="0" i="0" u="none" strike="noStrike" cap="none">
                <a:solidFill>
                  <a:srgbClr val="333333"/>
                </a:solidFill>
                <a:latin typeface="Proxima Nova"/>
                <a:ea typeface="Proxima Nova"/>
                <a:cs typeface="Proxima Nova"/>
                <a:sym typeface="Proxima Nova"/>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8" name="Google Shape;128;p25"/>
          <p:cNvSpPr>
            <a:spLocks noGrp="1"/>
          </p:cNvSpPr>
          <p:nvPr>
            <p:ph type="media" idx="2"/>
          </p:nvPr>
        </p:nvSpPr>
        <p:spPr>
          <a:xfrm>
            <a:off x="3105000" y="3099500"/>
            <a:ext cx="3362700" cy="16485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1400"/>
              <a:buFont typeface="Arial"/>
              <a:buNone/>
              <a:defRPr sz="1400" b="0" i="0" u="none" strike="noStrike" cap="none">
                <a:solidFill>
                  <a:schemeClr val="dk1"/>
                </a:solidFill>
                <a:latin typeface="Proxima Nova"/>
                <a:ea typeface="Proxima Nova"/>
                <a:cs typeface="Proxima Nova"/>
                <a:sym typeface="Proxima Nova"/>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9" name="Google Shape;129;p25"/>
          <p:cNvSpPr txBox="1">
            <a:spLocks noGrp="1"/>
          </p:cNvSpPr>
          <p:nvPr>
            <p:ph type="body" idx="3"/>
          </p:nvPr>
        </p:nvSpPr>
        <p:spPr>
          <a:xfrm>
            <a:off x="347864" y="1857677"/>
            <a:ext cx="2110500" cy="12417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chemeClr val="lt1"/>
              </a:buClr>
              <a:buSzPts val="1800"/>
              <a:buFont typeface="Arial"/>
              <a:buNone/>
              <a:defRPr sz="1800" b="1" i="0" u="none" strike="noStrike" cap="none">
                <a:solidFill>
                  <a:schemeClr val="lt1"/>
                </a:solidFill>
                <a:latin typeface="Proxima Nova"/>
                <a:ea typeface="Proxima Nova"/>
                <a:cs typeface="Proxima Nova"/>
                <a:sym typeface="Proxima Nova"/>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Proxima Nova"/>
                <a:ea typeface="Proxima Nova"/>
                <a:cs typeface="Proxima Nova"/>
                <a:sym typeface="Proxima Nova"/>
              </a:defRPr>
            </a:lvl2pPr>
            <a:lvl3pPr marL="1371600" marR="0" lvl="2"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Proxima Nova"/>
                <a:ea typeface="Proxima Nova"/>
                <a:cs typeface="Proxima Nova"/>
                <a:sym typeface="Proxima Nova"/>
              </a:defRPr>
            </a:lvl3pPr>
            <a:lvl4pPr marL="1828800" marR="0" lvl="3"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Proxima Nova"/>
                <a:ea typeface="Proxima Nova"/>
                <a:cs typeface="Proxima Nova"/>
                <a:sym typeface="Proxima Nova"/>
              </a:defRPr>
            </a:lvl4pPr>
            <a:lvl5pPr marL="2286000" marR="0" lvl="4"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Proxima Nova"/>
                <a:ea typeface="Proxima Nova"/>
                <a:cs typeface="Proxima Nova"/>
                <a:sym typeface="Proxima Nova"/>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9_Full Media">
  <p:cSld name="9_Full Media">
    <p:spTree>
      <p:nvGrpSpPr>
        <p:cNvPr id="1" name="Shape 130"/>
        <p:cNvGrpSpPr/>
        <p:nvPr/>
      </p:nvGrpSpPr>
      <p:grpSpPr>
        <a:xfrm>
          <a:off x="0" y="0"/>
          <a:ext cx="0" cy="0"/>
          <a:chOff x="0" y="0"/>
          <a:chExt cx="0" cy="0"/>
        </a:xfrm>
      </p:grpSpPr>
      <p:sp>
        <p:nvSpPr>
          <p:cNvPr id="131" name="Google Shape;131;p26"/>
          <p:cNvSpPr>
            <a:spLocks noGrp="1"/>
          </p:cNvSpPr>
          <p:nvPr>
            <p:ph type="media" idx="2"/>
          </p:nvPr>
        </p:nvSpPr>
        <p:spPr>
          <a:xfrm>
            <a:off x="3126101" y="1206601"/>
            <a:ext cx="5620500" cy="29505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1400"/>
              <a:buFont typeface="Arial"/>
              <a:buNone/>
              <a:defRPr sz="1400" b="0" i="0" u="none" strike="noStrike" cap="none">
                <a:solidFill>
                  <a:schemeClr val="dk1"/>
                </a:solidFill>
                <a:latin typeface="Proxima Nova"/>
                <a:ea typeface="Proxima Nova"/>
                <a:cs typeface="Proxima Nova"/>
                <a:sym typeface="Proxima Nova"/>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2" name="Google Shape;132;p26"/>
          <p:cNvSpPr txBox="1">
            <a:spLocks noGrp="1"/>
          </p:cNvSpPr>
          <p:nvPr>
            <p:ph type="body" idx="1"/>
          </p:nvPr>
        </p:nvSpPr>
        <p:spPr>
          <a:xfrm>
            <a:off x="347864" y="1857677"/>
            <a:ext cx="2110500" cy="12417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chemeClr val="lt1"/>
              </a:buClr>
              <a:buSzPts val="1800"/>
              <a:buFont typeface="Arial"/>
              <a:buNone/>
              <a:defRPr sz="1800" b="1" i="0" u="none" strike="noStrike" cap="none">
                <a:solidFill>
                  <a:schemeClr val="lt1"/>
                </a:solidFill>
                <a:latin typeface="Proxima Nova"/>
                <a:ea typeface="Proxima Nova"/>
                <a:cs typeface="Proxima Nova"/>
                <a:sym typeface="Proxima Nova"/>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Proxima Nova"/>
                <a:ea typeface="Proxima Nova"/>
                <a:cs typeface="Proxima Nova"/>
                <a:sym typeface="Proxima Nova"/>
              </a:defRPr>
            </a:lvl2pPr>
            <a:lvl3pPr marL="1371600" marR="0" lvl="2"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Proxima Nova"/>
                <a:ea typeface="Proxima Nova"/>
                <a:cs typeface="Proxima Nova"/>
                <a:sym typeface="Proxima Nova"/>
              </a:defRPr>
            </a:lvl3pPr>
            <a:lvl4pPr marL="1828800" marR="0" lvl="3"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Proxima Nova"/>
                <a:ea typeface="Proxima Nova"/>
                <a:cs typeface="Proxima Nova"/>
                <a:sym typeface="Proxima Nova"/>
              </a:defRPr>
            </a:lvl4pPr>
            <a:lvl5pPr marL="2286000" marR="0" lvl="4"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Proxima Nova"/>
                <a:ea typeface="Proxima Nova"/>
                <a:cs typeface="Proxima Nova"/>
                <a:sym typeface="Proxima Nova"/>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Section Slide 1">
  <p:cSld name="1_Section Slide 1">
    <p:spTree>
      <p:nvGrpSpPr>
        <p:cNvPr id="1" name="Shape 139"/>
        <p:cNvGrpSpPr/>
        <p:nvPr/>
      </p:nvGrpSpPr>
      <p:grpSpPr>
        <a:xfrm>
          <a:off x="0" y="0"/>
          <a:ext cx="0" cy="0"/>
          <a:chOff x="0" y="0"/>
          <a:chExt cx="0" cy="0"/>
        </a:xfrm>
      </p:grpSpPr>
      <p:sp>
        <p:nvSpPr>
          <p:cNvPr id="140" name="Google Shape;140;p28"/>
          <p:cNvSpPr txBox="1">
            <a:spLocks noGrp="1"/>
          </p:cNvSpPr>
          <p:nvPr>
            <p:ph type="body" idx="1"/>
          </p:nvPr>
        </p:nvSpPr>
        <p:spPr>
          <a:xfrm>
            <a:off x="2839575" y="1532089"/>
            <a:ext cx="5334000" cy="18708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DCC406"/>
              </a:buClr>
              <a:buSzPts val="4000"/>
              <a:buFont typeface="Arial"/>
              <a:buNone/>
              <a:defRPr sz="3300" b="1" i="0" u="none" strike="noStrike" cap="none">
                <a:solidFill>
                  <a:schemeClr val="lt1"/>
                </a:solidFill>
                <a:latin typeface="Proxima Nova"/>
                <a:ea typeface="Proxima Nova"/>
                <a:cs typeface="Proxima Nova"/>
                <a:sym typeface="Proxima Nova"/>
              </a:defRPr>
            </a:lvl1pPr>
            <a:lvl2pPr marL="914400" marR="0" lvl="1" indent="-228600" algn="l" rtl="0">
              <a:lnSpc>
                <a:spcPct val="90000"/>
              </a:lnSpc>
              <a:spcBef>
                <a:spcPts val="400"/>
              </a:spcBef>
              <a:spcAft>
                <a:spcPts val="0"/>
              </a:spcAft>
              <a:buClr>
                <a:srgbClr val="DCC406"/>
              </a:buClr>
              <a:buSzPts val="2200"/>
              <a:buFont typeface="Arial"/>
              <a:buNone/>
              <a:defRPr sz="1800" b="0" i="0" u="none" strike="noStrike" cap="none">
                <a:solidFill>
                  <a:srgbClr val="161F71"/>
                </a:solidFill>
                <a:latin typeface="Proxima Nova"/>
                <a:ea typeface="Proxima Nova"/>
                <a:cs typeface="Proxima Nova"/>
                <a:sym typeface="Proxima Nova"/>
              </a:defRPr>
            </a:lvl2pPr>
            <a:lvl3pPr marL="1371600" marR="0" lvl="2" indent="-228600" algn="l" rtl="0">
              <a:lnSpc>
                <a:spcPct val="90000"/>
              </a:lnSpc>
              <a:spcBef>
                <a:spcPts val="400"/>
              </a:spcBef>
              <a:spcAft>
                <a:spcPts val="0"/>
              </a:spcAft>
              <a:buClr>
                <a:srgbClr val="DCC406"/>
              </a:buClr>
              <a:buSzPts val="2200"/>
              <a:buFont typeface="Arial"/>
              <a:buNone/>
              <a:defRPr sz="1800" b="0" i="0" u="none" strike="noStrike" cap="none">
                <a:solidFill>
                  <a:srgbClr val="3B3C43"/>
                </a:solidFill>
                <a:latin typeface="Proxima Nova"/>
                <a:ea typeface="Proxima Nova"/>
                <a:cs typeface="Proxima Nova"/>
                <a:sym typeface="Proxima Nova"/>
              </a:defRPr>
            </a:lvl3pPr>
            <a:lvl4pPr marL="1828800" marR="0" lvl="3" indent="-228600" algn="l" rtl="0">
              <a:lnSpc>
                <a:spcPct val="90000"/>
              </a:lnSpc>
              <a:spcBef>
                <a:spcPts val="400"/>
              </a:spcBef>
              <a:spcAft>
                <a:spcPts val="0"/>
              </a:spcAft>
              <a:buClr>
                <a:srgbClr val="DCC406"/>
              </a:buClr>
              <a:buSzPts val="2200"/>
              <a:buFont typeface="Arial"/>
              <a:buNone/>
              <a:defRPr sz="1800" b="0" i="0" u="none" strike="noStrike" cap="none">
                <a:solidFill>
                  <a:srgbClr val="161F71"/>
                </a:solidFill>
                <a:latin typeface="Proxima Nova"/>
                <a:ea typeface="Proxima Nova"/>
                <a:cs typeface="Proxima Nova"/>
                <a:sym typeface="Proxima Nova"/>
              </a:defRPr>
            </a:lvl4pPr>
            <a:lvl5pPr marL="2286000" marR="0" lvl="4"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Proxima Nova"/>
                <a:ea typeface="Proxima Nova"/>
                <a:cs typeface="Proxima Nova"/>
                <a:sym typeface="Proxima Nova"/>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_Text">
  <p:cSld name="2_Text">
    <p:spTree>
      <p:nvGrpSpPr>
        <p:cNvPr id="1" name="Shape 147"/>
        <p:cNvGrpSpPr/>
        <p:nvPr/>
      </p:nvGrpSpPr>
      <p:grpSpPr>
        <a:xfrm>
          <a:off x="0" y="0"/>
          <a:ext cx="0" cy="0"/>
          <a:chOff x="0" y="0"/>
          <a:chExt cx="0" cy="0"/>
        </a:xfrm>
      </p:grpSpPr>
      <p:sp>
        <p:nvSpPr>
          <p:cNvPr id="148" name="Google Shape;148;p30"/>
          <p:cNvSpPr txBox="1">
            <a:spLocks noGrp="1"/>
          </p:cNvSpPr>
          <p:nvPr>
            <p:ph type="body" idx="1"/>
          </p:nvPr>
        </p:nvSpPr>
        <p:spPr>
          <a:xfrm>
            <a:off x="3104999" y="607455"/>
            <a:ext cx="5652300" cy="4047000"/>
          </a:xfrm>
          <a:prstGeom prst="rect">
            <a:avLst/>
          </a:prstGeom>
          <a:noFill/>
          <a:ln>
            <a:noFill/>
          </a:ln>
        </p:spPr>
        <p:txBody>
          <a:bodyPr spcFirstLastPara="1" wrap="square" lIns="68575" tIns="34275" rIns="68575" bIns="34275" anchor="ctr" anchorCtr="0">
            <a:noAutofit/>
          </a:bodyPr>
          <a:lstStyle>
            <a:lvl1pPr marL="457200" marR="0" lvl="0" indent="-342900" algn="l" rtl="0">
              <a:lnSpc>
                <a:spcPct val="100000"/>
              </a:lnSpc>
              <a:spcBef>
                <a:spcPts val="800"/>
              </a:spcBef>
              <a:spcAft>
                <a:spcPts val="0"/>
              </a:spcAft>
              <a:buClr>
                <a:srgbClr val="65C8D0"/>
              </a:buClr>
              <a:buSzPts val="1800"/>
              <a:buFont typeface="Arial"/>
              <a:buChar char="•"/>
              <a:defRPr sz="1500" b="0" i="0" u="none" strike="noStrike" cap="none">
                <a:solidFill>
                  <a:srgbClr val="333333"/>
                </a:solidFill>
                <a:latin typeface="Proxima Nova"/>
                <a:ea typeface="Proxima Nova"/>
                <a:cs typeface="Proxima Nova"/>
                <a:sym typeface="Proxima Nova"/>
              </a:defRPr>
            </a:lvl1pPr>
            <a:lvl2pPr marL="914400" marR="0" lvl="1" indent="-292100" algn="l" rtl="0">
              <a:lnSpc>
                <a:spcPct val="90000"/>
              </a:lnSpc>
              <a:spcBef>
                <a:spcPts val="400"/>
              </a:spcBef>
              <a:spcAft>
                <a:spcPts val="0"/>
              </a:spcAft>
              <a:buClr>
                <a:srgbClr val="65C8D0"/>
              </a:buClr>
              <a:buSzPts val="1000"/>
              <a:buFont typeface="Courier New"/>
              <a:buChar char="o"/>
              <a:defRPr sz="1400" b="0" i="0" u="none" strike="noStrike" cap="none">
                <a:solidFill>
                  <a:srgbClr val="333333"/>
                </a:solidFill>
                <a:latin typeface="Proxima Nova"/>
                <a:ea typeface="Proxima Nova"/>
                <a:cs typeface="Proxima Nova"/>
                <a:sym typeface="Proxima Nova"/>
              </a:defRPr>
            </a:lvl2pPr>
            <a:lvl3pPr marL="1371600" marR="0" lvl="2" indent="-304800" algn="l" rtl="0">
              <a:lnSpc>
                <a:spcPct val="90000"/>
              </a:lnSpc>
              <a:spcBef>
                <a:spcPts val="400"/>
              </a:spcBef>
              <a:spcAft>
                <a:spcPts val="0"/>
              </a:spcAft>
              <a:buClr>
                <a:srgbClr val="65C8D0"/>
              </a:buClr>
              <a:buSzPts val="1200"/>
              <a:buFont typeface="Arial"/>
              <a:buChar char="•"/>
              <a:defRPr sz="1200" b="0" i="0" u="none" strike="noStrike" cap="none">
                <a:solidFill>
                  <a:srgbClr val="333333"/>
                </a:solidFill>
                <a:latin typeface="Proxima Nova"/>
                <a:ea typeface="Proxima Nova"/>
                <a:cs typeface="Proxima Nova"/>
                <a:sym typeface="Proxima Nova"/>
              </a:defRPr>
            </a:lvl3pPr>
            <a:lvl4pPr marL="1828800" marR="0" lvl="3" indent="-260350" algn="l" rtl="0">
              <a:lnSpc>
                <a:spcPct val="90000"/>
              </a:lnSpc>
              <a:spcBef>
                <a:spcPts val="400"/>
              </a:spcBef>
              <a:spcAft>
                <a:spcPts val="0"/>
              </a:spcAft>
              <a:buClr>
                <a:srgbClr val="65C8D0"/>
              </a:buClr>
              <a:buSzPts val="500"/>
              <a:buFont typeface="Courier New"/>
              <a:buChar char="o"/>
              <a:defRPr sz="1100" b="0" i="0" u="none" strike="noStrike" cap="none">
                <a:solidFill>
                  <a:srgbClr val="333333"/>
                </a:solidFill>
                <a:latin typeface="Proxima Nova"/>
                <a:ea typeface="Proxima Nova"/>
                <a:cs typeface="Proxima Nova"/>
                <a:sym typeface="Proxima Nova"/>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9" name="Google Shape;149;p30"/>
          <p:cNvSpPr txBox="1">
            <a:spLocks noGrp="1"/>
          </p:cNvSpPr>
          <p:nvPr>
            <p:ph type="body" idx="2"/>
          </p:nvPr>
        </p:nvSpPr>
        <p:spPr>
          <a:xfrm>
            <a:off x="347864" y="1925132"/>
            <a:ext cx="2110500" cy="12417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chemeClr val="lt1"/>
              </a:buClr>
              <a:buSzPts val="1800"/>
              <a:buFont typeface="Arial"/>
              <a:buNone/>
              <a:defRPr sz="1800" b="1" i="0" u="none" strike="noStrike" cap="none">
                <a:solidFill>
                  <a:schemeClr val="lt1"/>
                </a:solidFill>
                <a:latin typeface="Proxima Nova"/>
                <a:ea typeface="Proxima Nova"/>
                <a:cs typeface="Proxima Nova"/>
                <a:sym typeface="Proxima Nova"/>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Proxima Nova"/>
                <a:ea typeface="Proxima Nova"/>
                <a:cs typeface="Proxima Nova"/>
                <a:sym typeface="Proxima Nova"/>
              </a:defRPr>
            </a:lvl2pPr>
            <a:lvl3pPr marL="1371600" marR="0" lvl="2"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Proxima Nova"/>
                <a:ea typeface="Proxima Nova"/>
                <a:cs typeface="Proxima Nova"/>
                <a:sym typeface="Proxima Nova"/>
              </a:defRPr>
            </a:lvl3pPr>
            <a:lvl4pPr marL="1828800" marR="0" lvl="3"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Proxima Nova"/>
                <a:ea typeface="Proxima Nova"/>
                <a:cs typeface="Proxima Nova"/>
                <a:sym typeface="Proxima Nova"/>
              </a:defRPr>
            </a:lvl4pPr>
            <a:lvl5pPr marL="2286000" marR="0" lvl="4"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Proxima Nova"/>
                <a:ea typeface="Proxima Nova"/>
                <a:cs typeface="Proxima Nova"/>
                <a:sym typeface="Proxima Nova"/>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150"/>
        <p:cNvGrpSpPr/>
        <p:nvPr/>
      </p:nvGrpSpPr>
      <p:grpSpPr>
        <a:xfrm>
          <a:off x="0" y="0"/>
          <a:ext cx="0" cy="0"/>
          <a:chOff x="0" y="0"/>
          <a:chExt cx="0" cy="0"/>
        </a:xfrm>
      </p:grpSpPr>
      <p:sp>
        <p:nvSpPr>
          <p:cNvPr id="151" name="Google Shape;151;p31"/>
          <p:cNvSpPr/>
          <p:nvPr/>
        </p:nvSpPr>
        <p:spPr>
          <a:xfrm>
            <a:off x="0" y="0"/>
            <a:ext cx="9144000" cy="5166000"/>
          </a:xfrm>
          <a:prstGeom prst="rect">
            <a:avLst/>
          </a:prstGeom>
          <a:solidFill>
            <a:srgbClr val="65C8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2" name="Google Shape;152;p31"/>
          <p:cNvSpPr txBox="1">
            <a:spLocks noGrp="1"/>
          </p:cNvSpPr>
          <p:nvPr>
            <p:ph type="body" idx="1"/>
          </p:nvPr>
        </p:nvSpPr>
        <p:spPr>
          <a:xfrm>
            <a:off x="359695" y="4749301"/>
            <a:ext cx="1955700" cy="2094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lt1"/>
              </a:buClr>
              <a:buSzPts val="800"/>
              <a:buFont typeface="Arial"/>
              <a:buNone/>
              <a:defRPr sz="800" b="1" i="0" u="none" strike="noStrike" cap="none">
                <a:solidFill>
                  <a:schemeClr val="lt1"/>
                </a:solidFill>
                <a:latin typeface="Proxima Nova"/>
                <a:ea typeface="Proxima Nova"/>
                <a:cs typeface="Proxima Nova"/>
                <a:sym typeface="Proxima Nova"/>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3" name="Google Shape;153;p31"/>
          <p:cNvSpPr txBox="1">
            <a:spLocks noGrp="1"/>
          </p:cNvSpPr>
          <p:nvPr>
            <p:ph type="body" idx="2"/>
          </p:nvPr>
        </p:nvSpPr>
        <p:spPr>
          <a:xfrm>
            <a:off x="359695" y="4581354"/>
            <a:ext cx="2965200" cy="2733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lt1"/>
              </a:buClr>
              <a:buSzPts val="1000"/>
              <a:buFont typeface="Arial"/>
              <a:buNone/>
              <a:defRPr sz="1000" b="1" i="0" u="none" strike="noStrike" cap="none">
                <a:solidFill>
                  <a:schemeClr val="lt1"/>
                </a:solidFill>
                <a:latin typeface="Proxima Nova"/>
                <a:ea typeface="Proxima Nova"/>
                <a:cs typeface="Proxima Nova"/>
                <a:sym typeface="Proxima Nova"/>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4" name="Google Shape;154;p31"/>
          <p:cNvSpPr txBox="1">
            <a:spLocks noGrp="1"/>
          </p:cNvSpPr>
          <p:nvPr>
            <p:ph type="body" idx="3"/>
          </p:nvPr>
        </p:nvSpPr>
        <p:spPr>
          <a:xfrm>
            <a:off x="319673" y="473784"/>
            <a:ext cx="3713100" cy="9504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chemeClr val="lt1"/>
              </a:buClr>
              <a:buSzPts val="4500"/>
              <a:buFont typeface="Arial"/>
              <a:buNone/>
              <a:defRPr sz="4500" b="1" i="0" u="none" strike="noStrike" cap="none">
                <a:solidFill>
                  <a:schemeClr val="lt1"/>
                </a:solidFill>
                <a:latin typeface="Proxima Nova"/>
                <a:ea typeface="Proxima Nova"/>
                <a:cs typeface="Proxima Nova"/>
                <a:sym typeface="Proxima Nova"/>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5" name="Google Shape;155;p31"/>
          <p:cNvSpPr/>
          <p:nvPr/>
        </p:nvSpPr>
        <p:spPr>
          <a:xfrm>
            <a:off x="4217750" y="-316518"/>
            <a:ext cx="7795500" cy="7795500"/>
          </a:xfrm>
          <a:prstGeom prst="ellipse">
            <a:avLst/>
          </a:prstGeom>
          <a:blipFill rotWithShape="1">
            <a:blip r:embed="rId2">
              <a:alphaModFix/>
            </a:blip>
            <a:stretch>
              <a:fillRect/>
            </a:stretch>
          </a:blip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6" name="Google Shape;156;p31"/>
          <p:cNvSpPr/>
          <p:nvPr/>
        </p:nvSpPr>
        <p:spPr>
          <a:xfrm>
            <a:off x="3996939" y="-568915"/>
            <a:ext cx="8250300" cy="8250300"/>
          </a:xfrm>
          <a:prstGeom prst="ellipse">
            <a:avLst/>
          </a:prstGeom>
          <a:noFill/>
          <a:ln w="7620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7" name="Google Shape;157;p31"/>
          <p:cNvSpPr/>
          <p:nvPr/>
        </p:nvSpPr>
        <p:spPr>
          <a:xfrm>
            <a:off x="2646947" y="2528193"/>
            <a:ext cx="2221200" cy="2221200"/>
          </a:xfrm>
          <a:prstGeom prst="ellipse">
            <a:avLst/>
          </a:prstGeom>
          <a:solidFill>
            <a:srgbClr val="33333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58" name="Google Shape;158;p31"/>
          <p:cNvPicPr preferRelativeResize="0"/>
          <p:nvPr/>
        </p:nvPicPr>
        <p:blipFill rotWithShape="1">
          <a:blip r:embed="rId3">
            <a:alphaModFix/>
          </a:blip>
          <a:srcRect/>
          <a:stretch/>
        </p:blipFill>
        <p:spPr>
          <a:xfrm>
            <a:off x="3004731" y="3055377"/>
            <a:ext cx="1507123" cy="1064323"/>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3_Text and Images">
  <p:cSld name="3_Text and Images">
    <p:spTree>
      <p:nvGrpSpPr>
        <p:cNvPr id="1" name="Shape 159"/>
        <p:cNvGrpSpPr/>
        <p:nvPr/>
      </p:nvGrpSpPr>
      <p:grpSpPr>
        <a:xfrm>
          <a:off x="0" y="0"/>
          <a:ext cx="0" cy="0"/>
          <a:chOff x="0" y="0"/>
          <a:chExt cx="0" cy="0"/>
        </a:xfrm>
      </p:grpSpPr>
      <p:sp>
        <p:nvSpPr>
          <p:cNvPr id="160" name="Google Shape;160;p32"/>
          <p:cNvSpPr txBox="1">
            <a:spLocks noGrp="1"/>
          </p:cNvSpPr>
          <p:nvPr>
            <p:ph type="body" idx="1"/>
          </p:nvPr>
        </p:nvSpPr>
        <p:spPr>
          <a:xfrm>
            <a:off x="3104999" y="540000"/>
            <a:ext cx="5652300" cy="2709600"/>
          </a:xfrm>
          <a:prstGeom prst="rect">
            <a:avLst/>
          </a:prstGeom>
          <a:noFill/>
          <a:ln>
            <a:noFill/>
          </a:ln>
        </p:spPr>
        <p:txBody>
          <a:bodyPr spcFirstLastPara="1" wrap="square" lIns="68575" tIns="34275" rIns="68575" bIns="34275" anchor="ctr" anchorCtr="0">
            <a:noAutofit/>
          </a:bodyPr>
          <a:lstStyle>
            <a:lvl1pPr marL="457200" marR="0" lvl="0" indent="-342900" algn="l" rtl="0">
              <a:lnSpc>
                <a:spcPct val="100000"/>
              </a:lnSpc>
              <a:spcBef>
                <a:spcPts val="800"/>
              </a:spcBef>
              <a:spcAft>
                <a:spcPts val="0"/>
              </a:spcAft>
              <a:buClr>
                <a:srgbClr val="65C8D0"/>
              </a:buClr>
              <a:buSzPts val="1800"/>
              <a:buFont typeface="Arial"/>
              <a:buChar char="•"/>
              <a:defRPr sz="1500" b="0" i="0" u="none" strike="noStrike" cap="none">
                <a:solidFill>
                  <a:srgbClr val="333333"/>
                </a:solidFill>
                <a:latin typeface="Proxima Nova"/>
                <a:ea typeface="Proxima Nova"/>
                <a:cs typeface="Proxima Nova"/>
                <a:sym typeface="Proxima Nova"/>
              </a:defRPr>
            </a:lvl1pPr>
            <a:lvl2pPr marL="914400" marR="0" lvl="1" indent="-292100" algn="l" rtl="0">
              <a:lnSpc>
                <a:spcPct val="90000"/>
              </a:lnSpc>
              <a:spcBef>
                <a:spcPts val="400"/>
              </a:spcBef>
              <a:spcAft>
                <a:spcPts val="0"/>
              </a:spcAft>
              <a:buClr>
                <a:srgbClr val="65C8D0"/>
              </a:buClr>
              <a:buSzPts val="1000"/>
              <a:buFont typeface="Courier New"/>
              <a:buChar char="o"/>
              <a:defRPr sz="1400" b="0" i="0" u="none" strike="noStrike" cap="none">
                <a:solidFill>
                  <a:srgbClr val="333333"/>
                </a:solidFill>
                <a:latin typeface="Proxima Nova"/>
                <a:ea typeface="Proxima Nova"/>
                <a:cs typeface="Proxima Nova"/>
                <a:sym typeface="Proxima Nova"/>
              </a:defRPr>
            </a:lvl2pPr>
            <a:lvl3pPr marL="1371600" marR="0" lvl="2" indent="-304800" algn="l" rtl="0">
              <a:lnSpc>
                <a:spcPct val="90000"/>
              </a:lnSpc>
              <a:spcBef>
                <a:spcPts val="400"/>
              </a:spcBef>
              <a:spcAft>
                <a:spcPts val="0"/>
              </a:spcAft>
              <a:buClr>
                <a:srgbClr val="65C8D0"/>
              </a:buClr>
              <a:buSzPts val="1200"/>
              <a:buFont typeface="Arial"/>
              <a:buChar char="•"/>
              <a:defRPr sz="1200" b="0" i="0" u="none" strike="noStrike" cap="none">
                <a:solidFill>
                  <a:srgbClr val="333333"/>
                </a:solidFill>
                <a:latin typeface="Proxima Nova"/>
                <a:ea typeface="Proxima Nova"/>
                <a:cs typeface="Proxima Nova"/>
                <a:sym typeface="Proxima Nova"/>
              </a:defRPr>
            </a:lvl3pPr>
            <a:lvl4pPr marL="1828800" marR="0" lvl="3" indent="-260350" algn="l" rtl="0">
              <a:lnSpc>
                <a:spcPct val="90000"/>
              </a:lnSpc>
              <a:spcBef>
                <a:spcPts val="400"/>
              </a:spcBef>
              <a:spcAft>
                <a:spcPts val="0"/>
              </a:spcAft>
              <a:buClr>
                <a:srgbClr val="65C8D0"/>
              </a:buClr>
              <a:buSzPts val="500"/>
              <a:buFont typeface="Courier New"/>
              <a:buChar char="o"/>
              <a:defRPr sz="1100" b="0" i="0" u="none" strike="noStrike" cap="none">
                <a:solidFill>
                  <a:srgbClr val="333333"/>
                </a:solidFill>
                <a:latin typeface="Proxima Nova"/>
                <a:ea typeface="Proxima Nova"/>
                <a:cs typeface="Proxima Nova"/>
                <a:sym typeface="Proxima Nova"/>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1" name="Google Shape;161;p32"/>
          <p:cNvSpPr txBox="1">
            <a:spLocks noGrp="1"/>
          </p:cNvSpPr>
          <p:nvPr>
            <p:ph type="body" idx="2"/>
          </p:nvPr>
        </p:nvSpPr>
        <p:spPr>
          <a:xfrm>
            <a:off x="347864" y="1857677"/>
            <a:ext cx="2110500" cy="12417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chemeClr val="lt1"/>
              </a:buClr>
              <a:buSzPts val="1800"/>
              <a:buFont typeface="Arial"/>
              <a:buNone/>
              <a:defRPr sz="1800" b="1" i="0" u="none" strike="noStrike" cap="none">
                <a:solidFill>
                  <a:schemeClr val="lt1"/>
                </a:solidFill>
                <a:latin typeface="Proxima Nova"/>
                <a:ea typeface="Proxima Nova"/>
                <a:cs typeface="Proxima Nova"/>
                <a:sym typeface="Proxima Nova"/>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Proxima Nova"/>
                <a:ea typeface="Proxima Nova"/>
                <a:cs typeface="Proxima Nova"/>
                <a:sym typeface="Proxima Nova"/>
              </a:defRPr>
            </a:lvl2pPr>
            <a:lvl3pPr marL="1371600" marR="0" lvl="2"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Proxima Nova"/>
                <a:ea typeface="Proxima Nova"/>
                <a:cs typeface="Proxima Nova"/>
                <a:sym typeface="Proxima Nova"/>
              </a:defRPr>
            </a:lvl3pPr>
            <a:lvl4pPr marL="1828800" marR="0" lvl="3"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Proxima Nova"/>
                <a:ea typeface="Proxima Nova"/>
                <a:cs typeface="Proxima Nova"/>
                <a:sym typeface="Proxima Nova"/>
              </a:defRPr>
            </a:lvl4pPr>
            <a:lvl5pPr marL="2286000" marR="0" lvl="4"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Proxima Nova"/>
                <a:ea typeface="Proxima Nova"/>
                <a:cs typeface="Proxima Nova"/>
                <a:sym typeface="Proxima Nova"/>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2" name="Google Shape;162;p32"/>
          <p:cNvSpPr>
            <a:spLocks noGrp="1"/>
          </p:cNvSpPr>
          <p:nvPr>
            <p:ph type="pic" idx="3"/>
          </p:nvPr>
        </p:nvSpPr>
        <p:spPr>
          <a:xfrm>
            <a:off x="6025624" y="3498715"/>
            <a:ext cx="2731500" cy="12597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1100"/>
              <a:buFont typeface="Arial"/>
              <a:buNone/>
              <a:defRPr sz="1100" b="0" i="0" u="none" strike="noStrike" cap="none">
                <a:solidFill>
                  <a:schemeClr val="dk1"/>
                </a:solidFill>
                <a:latin typeface="Proxima Nova"/>
                <a:ea typeface="Proxima Nova"/>
                <a:cs typeface="Proxima Nova"/>
                <a:sym typeface="Proxima Nova"/>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3" name="Google Shape;163;p32"/>
          <p:cNvSpPr>
            <a:spLocks noGrp="1"/>
          </p:cNvSpPr>
          <p:nvPr>
            <p:ph type="pic" idx="4"/>
          </p:nvPr>
        </p:nvSpPr>
        <p:spPr>
          <a:xfrm>
            <a:off x="3104999" y="3498714"/>
            <a:ext cx="2731500" cy="12597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1100"/>
              <a:buFont typeface="Arial"/>
              <a:buNone/>
              <a:defRPr sz="1100" b="0" i="0" u="none" strike="noStrike" cap="none">
                <a:solidFill>
                  <a:schemeClr val="dk1"/>
                </a:solidFill>
                <a:latin typeface="Proxima Nova"/>
                <a:ea typeface="Proxima Nova"/>
                <a:cs typeface="Proxima Nova"/>
                <a:sym typeface="Proxima Nova"/>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4_Image">
  <p:cSld name="4_Image">
    <p:spTree>
      <p:nvGrpSpPr>
        <p:cNvPr id="1" name="Shape 164"/>
        <p:cNvGrpSpPr/>
        <p:nvPr/>
      </p:nvGrpSpPr>
      <p:grpSpPr>
        <a:xfrm>
          <a:off x="0" y="0"/>
          <a:ext cx="0" cy="0"/>
          <a:chOff x="0" y="0"/>
          <a:chExt cx="0" cy="0"/>
        </a:xfrm>
      </p:grpSpPr>
      <p:sp>
        <p:nvSpPr>
          <p:cNvPr id="165" name="Google Shape;165;p33"/>
          <p:cNvSpPr txBox="1">
            <a:spLocks noGrp="1"/>
          </p:cNvSpPr>
          <p:nvPr>
            <p:ph type="body" idx="1"/>
          </p:nvPr>
        </p:nvSpPr>
        <p:spPr>
          <a:xfrm>
            <a:off x="347864" y="1857677"/>
            <a:ext cx="2110500" cy="12417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chemeClr val="lt1"/>
              </a:buClr>
              <a:buSzPts val="1800"/>
              <a:buFont typeface="Arial"/>
              <a:buNone/>
              <a:defRPr sz="1800" b="1" i="0" u="none" strike="noStrike" cap="none">
                <a:solidFill>
                  <a:schemeClr val="lt1"/>
                </a:solidFill>
                <a:latin typeface="Proxima Nova"/>
                <a:ea typeface="Proxima Nova"/>
                <a:cs typeface="Proxima Nova"/>
                <a:sym typeface="Proxima Nova"/>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Proxima Nova"/>
                <a:ea typeface="Proxima Nova"/>
                <a:cs typeface="Proxima Nova"/>
                <a:sym typeface="Proxima Nova"/>
              </a:defRPr>
            </a:lvl2pPr>
            <a:lvl3pPr marL="1371600" marR="0" lvl="2"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Proxima Nova"/>
                <a:ea typeface="Proxima Nova"/>
                <a:cs typeface="Proxima Nova"/>
                <a:sym typeface="Proxima Nova"/>
              </a:defRPr>
            </a:lvl3pPr>
            <a:lvl4pPr marL="1828800" marR="0" lvl="3"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Proxima Nova"/>
                <a:ea typeface="Proxima Nova"/>
                <a:cs typeface="Proxima Nova"/>
                <a:sym typeface="Proxima Nova"/>
              </a:defRPr>
            </a:lvl4pPr>
            <a:lvl5pPr marL="2286000" marR="0" lvl="4"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Proxima Nova"/>
                <a:ea typeface="Proxima Nova"/>
                <a:cs typeface="Proxima Nova"/>
                <a:sym typeface="Proxima Nova"/>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6" name="Google Shape;166;p33"/>
          <p:cNvSpPr>
            <a:spLocks noGrp="1"/>
          </p:cNvSpPr>
          <p:nvPr>
            <p:ph type="pic" idx="2"/>
          </p:nvPr>
        </p:nvSpPr>
        <p:spPr>
          <a:xfrm>
            <a:off x="3215390" y="764499"/>
            <a:ext cx="5295300" cy="36201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1100"/>
              <a:buFont typeface="Arial"/>
              <a:buNone/>
              <a:defRPr sz="1100" b="0" i="0" u="none" strike="noStrike" cap="none">
                <a:solidFill>
                  <a:schemeClr val="dk1"/>
                </a:solidFill>
                <a:latin typeface="Proxima Nova"/>
                <a:ea typeface="Proxima Nova"/>
                <a:cs typeface="Proxima Nova"/>
                <a:sym typeface="Proxima Nova"/>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5_Text and Image Side">
  <p:cSld name="5_Text and Image Side">
    <p:spTree>
      <p:nvGrpSpPr>
        <p:cNvPr id="1" name="Shape 167"/>
        <p:cNvGrpSpPr/>
        <p:nvPr/>
      </p:nvGrpSpPr>
      <p:grpSpPr>
        <a:xfrm>
          <a:off x="0" y="0"/>
          <a:ext cx="0" cy="0"/>
          <a:chOff x="0" y="0"/>
          <a:chExt cx="0" cy="0"/>
        </a:xfrm>
      </p:grpSpPr>
      <p:sp>
        <p:nvSpPr>
          <p:cNvPr id="168" name="Google Shape;168;p34"/>
          <p:cNvSpPr txBox="1">
            <a:spLocks noGrp="1"/>
          </p:cNvSpPr>
          <p:nvPr>
            <p:ph type="body" idx="1"/>
          </p:nvPr>
        </p:nvSpPr>
        <p:spPr>
          <a:xfrm>
            <a:off x="3105000" y="540000"/>
            <a:ext cx="2799900" cy="40767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800"/>
              </a:spcBef>
              <a:spcAft>
                <a:spcPts val="0"/>
              </a:spcAft>
              <a:buClr>
                <a:srgbClr val="65C8D0"/>
              </a:buClr>
              <a:buSzPts val="1800"/>
              <a:buFont typeface="Arial"/>
              <a:buChar char="•"/>
              <a:defRPr sz="1500" b="0" i="0" u="none" strike="noStrike" cap="none">
                <a:solidFill>
                  <a:srgbClr val="333333"/>
                </a:solidFill>
                <a:latin typeface="Proxima Nova"/>
                <a:ea typeface="Proxima Nova"/>
                <a:cs typeface="Proxima Nova"/>
                <a:sym typeface="Proxima Nova"/>
              </a:defRPr>
            </a:lvl1pPr>
            <a:lvl2pPr marL="914400" marR="0" lvl="1" indent="-292100" algn="l" rtl="0">
              <a:lnSpc>
                <a:spcPct val="90000"/>
              </a:lnSpc>
              <a:spcBef>
                <a:spcPts val="400"/>
              </a:spcBef>
              <a:spcAft>
                <a:spcPts val="0"/>
              </a:spcAft>
              <a:buClr>
                <a:srgbClr val="65C8D0"/>
              </a:buClr>
              <a:buSzPts val="1000"/>
              <a:buFont typeface="Courier New"/>
              <a:buChar char="o"/>
              <a:defRPr sz="1400" b="0" i="0" u="none" strike="noStrike" cap="none">
                <a:solidFill>
                  <a:srgbClr val="333333"/>
                </a:solidFill>
                <a:latin typeface="Proxima Nova"/>
                <a:ea typeface="Proxima Nova"/>
                <a:cs typeface="Proxima Nova"/>
                <a:sym typeface="Proxima Nova"/>
              </a:defRPr>
            </a:lvl2pPr>
            <a:lvl3pPr marL="1371600" marR="0" lvl="2" indent="-304800" algn="l" rtl="0">
              <a:lnSpc>
                <a:spcPct val="90000"/>
              </a:lnSpc>
              <a:spcBef>
                <a:spcPts val="400"/>
              </a:spcBef>
              <a:spcAft>
                <a:spcPts val="0"/>
              </a:spcAft>
              <a:buClr>
                <a:srgbClr val="65C8D0"/>
              </a:buClr>
              <a:buSzPts val="1200"/>
              <a:buFont typeface="Arial"/>
              <a:buChar char="•"/>
              <a:defRPr sz="1200" b="0" i="0" u="none" strike="noStrike" cap="none">
                <a:solidFill>
                  <a:srgbClr val="333333"/>
                </a:solidFill>
                <a:latin typeface="Proxima Nova"/>
                <a:ea typeface="Proxima Nova"/>
                <a:cs typeface="Proxima Nova"/>
                <a:sym typeface="Proxima Nova"/>
              </a:defRPr>
            </a:lvl3pPr>
            <a:lvl4pPr marL="1828800" marR="0" lvl="3" indent="-260350" algn="l" rtl="0">
              <a:lnSpc>
                <a:spcPct val="90000"/>
              </a:lnSpc>
              <a:spcBef>
                <a:spcPts val="400"/>
              </a:spcBef>
              <a:spcAft>
                <a:spcPts val="0"/>
              </a:spcAft>
              <a:buClr>
                <a:srgbClr val="65C8D0"/>
              </a:buClr>
              <a:buSzPts val="500"/>
              <a:buFont typeface="Courier New"/>
              <a:buChar char="o"/>
              <a:defRPr sz="1100" b="0" i="0" u="none" strike="noStrike" cap="none">
                <a:solidFill>
                  <a:srgbClr val="333333"/>
                </a:solidFill>
                <a:latin typeface="Proxima Nova"/>
                <a:ea typeface="Proxima Nova"/>
                <a:cs typeface="Proxima Nova"/>
                <a:sym typeface="Proxima Nova"/>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9" name="Google Shape;169;p34"/>
          <p:cNvSpPr txBox="1">
            <a:spLocks noGrp="1"/>
          </p:cNvSpPr>
          <p:nvPr>
            <p:ph type="body" idx="2"/>
          </p:nvPr>
        </p:nvSpPr>
        <p:spPr>
          <a:xfrm>
            <a:off x="347864" y="1857677"/>
            <a:ext cx="2110500" cy="12417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chemeClr val="lt1"/>
              </a:buClr>
              <a:buSzPts val="1800"/>
              <a:buFont typeface="Arial"/>
              <a:buNone/>
              <a:defRPr sz="1800" b="1" i="0" u="none" strike="noStrike" cap="none">
                <a:solidFill>
                  <a:schemeClr val="lt1"/>
                </a:solidFill>
                <a:latin typeface="Proxima Nova"/>
                <a:ea typeface="Proxima Nova"/>
                <a:cs typeface="Proxima Nova"/>
                <a:sym typeface="Proxima Nova"/>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Proxima Nova"/>
                <a:ea typeface="Proxima Nova"/>
                <a:cs typeface="Proxima Nova"/>
                <a:sym typeface="Proxima Nova"/>
              </a:defRPr>
            </a:lvl2pPr>
            <a:lvl3pPr marL="1371600" marR="0" lvl="2"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Proxima Nova"/>
                <a:ea typeface="Proxima Nova"/>
                <a:cs typeface="Proxima Nova"/>
                <a:sym typeface="Proxima Nova"/>
              </a:defRPr>
            </a:lvl3pPr>
            <a:lvl4pPr marL="1828800" marR="0" lvl="3"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Proxima Nova"/>
                <a:ea typeface="Proxima Nova"/>
                <a:cs typeface="Proxima Nova"/>
                <a:sym typeface="Proxima Nova"/>
              </a:defRPr>
            </a:lvl4pPr>
            <a:lvl5pPr marL="2286000" marR="0" lvl="4"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Proxima Nova"/>
                <a:ea typeface="Proxima Nova"/>
                <a:cs typeface="Proxima Nova"/>
                <a:sym typeface="Proxima Nova"/>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70" name="Google Shape;170;p34"/>
          <p:cNvSpPr>
            <a:spLocks noGrp="1"/>
          </p:cNvSpPr>
          <p:nvPr>
            <p:ph type="pic" idx="3"/>
          </p:nvPr>
        </p:nvSpPr>
        <p:spPr>
          <a:xfrm>
            <a:off x="6106779" y="540000"/>
            <a:ext cx="2731500" cy="40767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1100"/>
              <a:buFont typeface="Arial"/>
              <a:buNone/>
              <a:defRPr sz="1100" b="0" i="0" u="none" strike="noStrike" cap="none">
                <a:solidFill>
                  <a:schemeClr val="dk1"/>
                </a:solidFill>
                <a:latin typeface="Proxima Nova"/>
                <a:ea typeface="Proxima Nova"/>
                <a:cs typeface="Proxima Nova"/>
                <a:sym typeface="Proxima Nova"/>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6_Text and Chart">
  <p:cSld name="6_Text and Chart">
    <p:spTree>
      <p:nvGrpSpPr>
        <p:cNvPr id="1" name="Shape 171"/>
        <p:cNvGrpSpPr/>
        <p:nvPr/>
      </p:nvGrpSpPr>
      <p:grpSpPr>
        <a:xfrm>
          <a:off x="0" y="0"/>
          <a:ext cx="0" cy="0"/>
          <a:chOff x="0" y="0"/>
          <a:chExt cx="0" cy="0"/>
        </a:xfrm>
      </p:grpSpPr>
      <p:sp>
        <p:nvSpPr>
          <p:cNvPr id="172" name="Google Shape;172;p35"/>
          <p:cNvSpPr>
            <a:spLocks noGrp="1"/>
          </p:cNvSpPr>
          <p:nvPr>
            <p:ph type="chart" idx="2"/>
          </p:nvPr>
        </p:nvSpPr>
        <p:spPr>
          <a:xfrm>
            <a:off x="6096814" y="540000"/>
            <a:ext cx="2607600" cy="2459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1500"/>
              <a:buFont typeface="Arial"/>
              <a:buNone/>
              <a:defRPr sz="1500" b="0" i="0" u="none" strike="noStrike" cap="none">
                <a:solidFill>
                  <a:schemeClr val="dk1"/>
                </a:solidFill>
                <a:latin typeface="Proxima Nova"/>
                <a:ea typeface="Proxima Nova"/>
                <a:cs typeface="Proxima Nova"/>
                <a:sym typeface="Proxima Nova"/>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73" name="Google Shape;173;p35"/>
          <p:cNvSpPr txBox="1">
            <a:spLocks noGrp="1"/>
          </p:cNvSpPr>
          <p:nvPr>
            <p:ph type="body" idx="1"/>
          </p:nvPr>
        </p:nvSpPr>
        <p:spPr>
          <a:xfrm>
            <a:off x="3105000" y="540000"/>
            <a:ext cx="2799900" cy="40767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800"/>
              </a:spcBef>
              <a:spcAft>
                <a:spcPts val="0"/>
              </a:spcAft>
              <a:buClr>
                <a:srgbClr val="65C8D0"/>
              </a:buClr>
              <a:buSzPts val="1800"/>
              <a:buFont typeface="Arial"/>
              <a:buChar char="•"/>
              <a:defRPr sz="1500" b="0" i="0" u="none" strike="noStrike" cap="none">
                <a:solidFill>
                  <a:srgbClr val="333333"/>
                </a:solidFill>
                <a:latin typeface="Proxima Nova"/>
                <a:ea typeface="Proxima Nova"/>
                <a:cs typeface="Proxima Nova"/>
                <a:sym typeface="Proxima Nova"/>
              </a:defRPr>
            </a:lvl1pPr>
            <a:lvl2pPr marL="914400" marR="0" lvl="1" indent="-292100" algn="l" rtl="0">
              <a:lnSpc>
                <a:spcPct val="90000"/>
              </a:lnSpc>
              <a:spcBef>
                <a:spcPts val="400"/>
              </a:spcBef>
              <a:spcAft>
                <a:spcPts val="0"/>
              </a:spcAft>
              <a:buClr>
                <a:srgbClr val="65C8D0"/>
              </a:buClr>
              <a:buSzPts val="1000"/>
              <a:buFont typeface="Courier New"/>
              <a:buChar char="o"/>
              <a:defRPr sz="1400" b="0" i="0" u="none" strike="noStrike" cap="none">
                <a:solidFill>
                  <a:srgbClr val="333333"/>
                </a:solidFill>
                <a:latin typeface="Proxima Nova"/>
                <a:ea typeface="Proxima Nova"/>
                <a:cs typeface="Proxima Nova"/>
                <a:sym typeface="Proxima Nova"/>
              </a:defRPr>
            </a:lvl2pPr>
            <a:lvl3pPr marL="1371600" marR="0" lvl="2" indent="-304800" algn="l" rtl="0">
              <a:lnSpc>
                <a:spcPct val="90000"/>
              </a:lnSpc>
              <a:spcBef>
                <a:spcPts val="400"/>
              </a:spcBef>
              <a:spcAft>
                <a:spcPts val="0"/>
              </a:spcAft>
              <a:buClr>
                <a:srgbClr val="65C8D0"/>
              </a:buClr>
              <a:buSzPts val="1200"/>
              <a:buFont typeface="Arial"/>
              <a:buChar char="•"/>
              <a:defRPr sz="1200" b="0" i="0" u="none" strike="noStrike" cap="none">
                <a:solidFill>
                  <a:srgbClr val="333333"/>
                </a:solidFill>
                <a:latin typeface="Proxima Nova"/>
                <a:ea typeface="Proxima Nova"/>
                <a:cs typeface="Proxima Nova"/>
                <a:sym typeface="Proxima Nova"/>
              </a:defRPr>
            </a:lvl3pPr>
            <a:lvl4pPr marL="1828800" marR="0" lvl="3" indent="-260350" algn="l" rtl="0">
              <a:lnSpc>
                <a:spcPct val="90000"/>
              </a:lnSpc>
              <a:spcBef>
                <a:spcPts val="400"/>
              </a:spcBef>
              <a:spcAft>
                <a:spcPts val="0"/>
              </a:spcAft>
              <a:buClr>
                <a:srgbClr val="65C8D0"/>
              </a:buClr>
              <a:buSzPts val="500"/>
              <a:buFont typeface="Courier New"/>
              <a:buChar char="o"/>
              <a:defRPr sz="1100" b="0" i="0" u="none" strike="noStrike" cap="none">
                <a:solidFill>
                  <a:srgbClr val="333333"/>
                </a:solidFill>
                <a:latin typeface="Proxima Nova"/>
                <a:ea typeface="Proxima Nova"/>
                <a:cs typeface="Proxima Nova"/>
                <a:sym typeface="Proxima Nova"/>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74" name="Google Shape;174;p35"/>
          <p:cNvSpPr txBox="1">
            <a:spLocks noGrp="1"/>
          </p:cNvSpPr>
          <p:nvPr>
            <p:ph type="body" idx="3"/>
          </p:nvPr>
        </p:nvSpPr>
        <p:spPr>
          <a:xfrm>
            <a:off x="347864" y="1857677"/>
            <a:ext cx="2110500" cy="12417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chemeClr val="lt1"/>
              </a:buClr>
              <a:buSzPts val="1800"/>
              <a:buFont typeface="Arial"/>
              <a:buNone/>
              <a:defRPr sz="1800" b="1" i="0" u="none" strike="noStrike" cap="none">
                <a:solidFill>
                  <a:schemeClr val="lt1"/>
                </a:solidFill>
                <a:latin typeface="Proxima Nova"/>
                <a:ea typeface="Proxima Nova"/>
                <a:cs typeface="Proxima Nova"/>
                <a:sym typeface="Proxima Nova"/>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Proxima Nova"/>
                <a:ea typeface="Proxima Nova"/>
                <a:cs typeface="Proxima Nova"/>
                <a:sym typeface="Proxima Nova"/>
              </a:defRPr>
            </a:lvl2pPr>
            <a:lvl3pPr marL="1371600" marR="0" lvl="2"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Proxima Nova"/>
                <a:ea typeface="Proxima Nova"/>
                <a:cs typeface="Proxima Nova"/>
                <a:sym typeface="Proxima Nova"/>
              </a:defRPr>
            </a:lvl3pPr>
            <a:lvl4pPr marL="1828800" marR="0" lvl="3"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Proxima Nova"/>
                <a:ea typeface="Proxima Nova"/>
                <a:cs typeface="Proxima Nova"/>
                <a:sym typeface="Proxima Nova"/>
              </a:defRPr>
            </a:lvl4pPr>
            <a:lvl5pPr marL="2286000" marR="0" lvl="4"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Proxima Nova"/>
                <a:ea typeface="Proxima Nova"/>
                <a:cs typeface="Proxima Nova"/>
                <a:sym typeface="Proxima Nova"/>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7_Text and Table">
  <p:cSld name="7_Text and Table">
    <p:spTree>
      <p:nvGrpSpPr>
        <p:cNvPr id="1" name="Shape 175"/>
        <p:cNvGrpSpPr/>
        <p:nvPr/>
      </p:nvGrpSpPr>
      <p:grpSpPr>
        <a:xfrm>
          <a:off x="0" y="0"/>
          <a:ext cx="0" cy="0"/>
          <a:chOff x="0" y="0"/>
          <a:chExt cx="0" cy="0"/>
        </a:xfrm>
      </p:grpSpPr>
      <p:sp>
        <p:nvSpPr>
          <p:cNvPr id="176" name="Google Shape;176;p36"/>
          <p:cNvSpPr>
            <a:spLocks noGrp="1"/>
          </p:cNvSpPr>
          <p:nvPr>
            <p:ph type="tbl" idx="2"/>
          </p:nvPr>
        </p:nvSpPr>
        <p:spPr>
          <a:xfrm>
            <a:off x="6038925" y="542111"/>
            <a:ext cx="2718300" cy="41532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Clr>
                <a:schemeClr val="dk1"/>
              </a:buClr>
              <a:buSzPts val="1400"/>
              <a:buFont typeface="Proxima Nova"/>
              <a:buNone/>
              <a:defRPr sz="1400">
                <a:solidFill>
                  <a:schemeClr val="dk1"/>
                </a:solidFill>
                <a:latin typeface="Proxima Nova"/>
                <a:ea typeface="Proxima Nova"/>
                <a:cs typeface="Proxima Nova"/>
                <a:sym typeface="Proxima Nova"/>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77" name="Google Shape;177;p36"/>
          <p:cNvSpPr txBox="1">
            <a:spLocks noGrp="1"/>
          </p:cNvSpPr>
          <p:nvPr>
            <p:ph type="body" idx="1"/>
          </p:nvPr>
        </p:nvSpPr>
        <p:spPr>
          <a:xfrm>
            <a:off x="3105000" y="540000"/>
            <a:ext cx="2750700" cy="41550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800"/>
              </a:spcBef>
              <a:spcAft>
                <a:spcPts val="0"/>
              </a:spcAft>
              <a:buClr>
                <a:srgbClr val="65C8D0"/>
              </a:buClr>
              <a:buSzPts val="1800"/>
              <a:buFont typeface="Arial"/>
              <a:buChar char="•"/>
              <a:defRPr sz="1500" b="0" i="0" u="none" strike="noStrike" cap="none">
                <a:solidFill>
                  <a:srgbClr val="333333"/>
                </a:solidFill>
                <a:latin typeface="Proxima Nova"/>
                <a:ea typeface="Proxima Nova"/>
                <a:cs typeface="Proxima Nova"/>
                <a:sym typeface="Proxima Nova"/>
              </a:defRPr>
            </a:lvl1pPr>
            <a:lvl2pPr marL="914400" marR="0" lvl="1" indent="-292100" algn="l" rtl="0">
              <a:lnSpc>
                <a:spcPct val="90000"/>
              </a:lnSpc>
              <a:spcBef>
                <a:spcPts val="400"/>
              </a:spcBef>
              <a:spcAft>
                <a:spcPts val="0"/>
              </a:spcAft>
              <a:buClr>
                <a:srgbClr val="65C8D0"/>
              </a:buClr>
              <a:buSzPts val="1000"/>
              <a:buFont typeface="Courier New"/>
              <a:buChar char="o"/>
              <a:defRPr sz="1400" b="0" i="0" u="none" strike="noStrike" cap="none">
                <a:solidFill>
                  <a:srgbClr val="333333"/>
                </a:solidFill>
                <a:latin typeface="Proxima Nova"/>
                <a:ea typeface="Proxima Nova"/>
                <a:cs typeface="Proxima Nova"/>
                <a:sym typeface="Proxima Nova"/>
              </a:defRPr>
            </a:lvl2pPr>
            <a:lvl3pPr marL="1371600" marR="0" lvl="2" indent="-304800" algn="l" rtl="0">
              <a:lnSpc>
                <a:spcPct val="90000"/>
              </a:lnSpc>
              <a:spcBef>
                <a:spcPts val="400"/>
              </a:spcBef>
              <a:spcAft>
                <a:spcPts val="0"/>
              </a:spcAft>
              <a:buClr>
                <a:srgbClr val="65C8D0"/>
              </a:buClr>
              <a:buSzPts val="1200"/>
              <a:buFont typeface="Arial"/>
              <a:buChar char="•"/>
              <a:defRPr sz="1200" b="0" i="0" u="none" strike="noStrike" cap="none">
                <a:solidFill>
                  <a:srgbClr val="333333"/>
                </a:solidFill>
                <a:latin typeface="Proxima Nova"/>
                <a:ea typeface="Proxima Nova"/>
                <a:cs typeface="Proxima Nova"/>
                <a:sym typeface="Proxima Nova"/>
              </a:defRPr>
            </a:lvl3pPr>
            <a:lvl4pPr marL="1828800" marR="0" lvl="3" indent="-260350" algn="l" rtl="0">
              <a:lnSpc>
                <a:spcPct val="90000"/>
              </a:lnSpc>
              <a:spcBef>
                <a:spcPts val="400"/>
              </a:spcBef>
              <a:spcAft>
                <a:spcPts val="0"/>
              </a:spcAft>
              <a:buClr>
                <a:srgbClr val="65C8D0"/>
              </a:buClr>
              <a:buSzPts val="500"/>
              <a:buFont typeface="Courier New"/>
              <a:buChar char="o"/>
              <a:defRPr sz="1100" b="0" i="0" u="none" strike="noStrike" cap="none">
                <a:solidFill>
                  <a:srgbClr val="333333"/>
                </a:solidFill>
                <a:latin typeface="Proxima Nova"/>
                <a:ea typeface="Proxima Nova"/>
                <a:cs typeface="Proxima Nova"/>
                <a:sym typeface="Proxima Nova"/>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8_Text and Media">
  <p:cSld name="8_Text and Media">
    <p:spTree>
      <p:nvGrpSpPr>
        <p:cNvPr id="1" name="Shape 178"/>
        <p:cNvGrpSpPr/>
        <p:nvPr/>
      </p:nvGrpSpPr>
      <p:grpSpPr>
        <a:xfrm>
          <a:off x="0" y="0"/>
          <a:ext cx="0" cy="0"/>
          <a:chOff x="0" y="0"/>
          <a:chExt cx="0" cy="0"/>
        </a:xfrm>
      </p:grpSpPr>
      <p:sp>
        <p:nvSpPr>
          <p:cNvPr id="179" name="Google Shape;179;p37"/>
          <p:cNvSpPr txBox="1">
            <a:spLocks noGrp="1"/>
          </p:cNvSpPr>
          <p:nvPr>
            <p:ph type="body" idx="1"/>
          </p:nvPr>
        </p:nvSpPr>
        <p:spPr>
          <a:xfrm>
            <a:off x="3105000" y="540001"/>
            <a:ext cx="5683800" cy="23406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800"/>
              </a:spcBef>
              <a:spcAft>
                <a:spcPts val="0"/>
              </a:spcAft>
              <a:buClr>
                <a:srgbClr val="65C8D0"/>
              </a:buClr>
              <a:buSzPts val="1800"/>
              <a:buFont typeface="Arial"/>
              <a:buChar char="•"/>
              <a:defRPr sz="1500" b="0" i="0" u="none" strike="noStrike" cap="none">
                <a:solidFill>
                  <a:srgbClr val="333333"/>
                </a:solidFill>
                <a:latin typeface="Proxima Nova"/>
                <a:ea typeface="Proxima Nova"/>
                <a:cs typeface="Proxima Nova"/>
                <a:sym typeface="Proxima Nova"/>
              </a:defRPr>
            </a:lvl1pPr>
            <a:lvl2pPr marL="914400" marR="0" lvl="1" indent="-292100" algn="l" rtl="0">
              <a:lnSpc>
                <a:spcPct val="90000"/>
              </a:lnSpc>
              <a:spcBef>
                <a:spcPts val="400"/>
              </a:spcBef>
              <a:spcAft>
                <a:spcPts val="0"/>
              </a:spcAft>
              <a:buClr>
                <a:srgbClr val="65C8D0"/>
              </a:buClr>
              <a:buSzPts val="1000"/>
              <a:buFont typeface="Courier New"/>
              <a:buChar char="o"/>
              <a:defRPr sz="1400" b="0" i="0" u="none" strike="noStrike" cap="none">
                <a:solidFill>
                  <a:srgbClr val="333333"/>
                </a:solidFill>
                <a:latin typeface="Proxima Nova"/>
                <a:ea typeface="Proxima Nova"/>
                <a:cs typeface="Proxima Nova"/>
                <a:sym typeface="Proxima Nova"/>
              </a:defRPr>
            </a:lvl2pPr>
            <a:lvl3pPr marL="1371600" marR="0" lvl="2" indent="-304800" algn="l" rtl="0">
              <a:lnSpc>
                <a:spcPct val="90000"/>
              </a:lnSpc>
              <a:spcBef>
                <a:spcPts val="400"/>
              </a:spcBef>
              <a:spcAft>
                <a:spcPts val="0"/>
              </a:spcAft>
              <a:buClr>
                <a:srgbClr val="65C8D0"/>
              </a:buClr>
              <a:buSzPts val="1200"/>
              <a:buFont typeface="Arial"/>
              <a:buChar char="•"/>
              <a:defRPr sz="1200" b="0" i="0" u="none" strike="noStrike" cap="none">
                <a:solidFill>
                  <a:srgbClr val="333333"/>
                </a:solidFill>
                <a:latin typeface="Proxima Nova"/>
                <a:ea typeface="Proxima Nova"/>
                <a:cs typeface="Proxima Nova"/>
                <a:sym typeface="Proxima Nova"/>
              </a:defRPr>
            </a:lvl3pPr>
            <a:lvl4pPr marL="1828800" marR="0" lvl="3" indent="-260350" algn="l" rtl="0">
              <a:lnSpc>
                <a:spcPct val="90000"/>
              </a:lnSpc>
              <a:spcBef>
                <a:spcPts val="400"/>
              </a:spcBef>
              <a:spcAft>
                <a:spcPts val="0"/>
              </a:spcAft>
              <a:buClr>
                <a:srgbClr val="65C8D0"/>
              </a:buClr>
              <a:buSzPts val="500"/>
              <a:buFont typeface="Courier New"/>
              <a:buChar char="o"/>
              <a:defRPr sz="1100" b="0" i="0" u="none" strike="noStrike" cap="none">
                <a:solidFill>
                  <a:srgbClr val="333333"/>
                </a:solidFill>
                <a:latin typeface="Proxima Nova"/>
                <a:ea typeface="Proxima Nova"/>
                <a:cs typeface="Proxima Nova"/>
                <a:sym typeface="Proxima Nova"/>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80" name="Google Shape;180;p37"/>
          <p:cNvSpPr>
            <a:spLocks noGrp="1"/>
          </p:cNvSpPr>
          <p:nvPr>
            <p:ph type="media" idx="2"/>
          </p:nvPr>
        </p:nvSpPr>
        <p:spPr>
          <a:xfrm>
            <a:off x="3105000" y="3099500"/>
            <a:ext cx="3362700" cy="16485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1400"/>
              <a:buFont typeface="Arial"/>
              <a:buNone/>
              <a:defRPr sz="1400" b="0" i="0" u="none" strike="noStrike" cap="none">
                <a:solidFill>
                  <a:schemeClr val="dk1"/>
                </a:solidFill>
                <a:latin typeface="Proxima Nova"/>
                <a:ea typeface="Proxima Nova"/>
                <a:cs typeface="Proxima Nova"/>
                <a:sym typeface="Proxima Nova"/>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81" name="Google Shape;181;p37"/>
          <p:cNvSpPr txBox="1">
            <a:spLocks noGrp="1"/>
          </p:cNvSpPr>
          <p:nvPr>
            <p:ph type="body" idx="3"/>
          </p:nvPr>
        </p:nvSpPr>
        <p:spPr>
          <a:xfrm>
            <a:off x="347864" y="1857677"/>
            <a:ext cx="2110500" cy="12417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chemeClr val="lt1"/>
              </a:buClr>
              <a:buSzPts val="1800"/>
              <a:buFont typeface="Arial"/>
              <a:buNone/>
              <a:defRPr sz="1800" b="1" i="0" u="none" strike="noStrike" cap="none">
                <a:solidFill>
                  <a:schemeClr val="lt1"/>
                </a:solidFill>
                <a:latin typeface="Proxima Nova"/>
                <a:ea typeface="Proxima Nova"/>
                <a:cs typeface="Proxima Nova"/>
                <a:sym typeface="Proxima Nova"/>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Proxima Nova"/>
                <a:ea typeface="Proxima Nova"/>
                <a:cs typeface="Proxima Nova"/>
                <a:sym typeface="Proxima Nova"/>
              </a:defRPr>
            </a:lvl2pPr>
            <a:lvl3pPr marL="1371600" marR="0" lvl="2"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Proxima Nova"/>
                <a:ea typeface="Proxima Nova"/>
                <a:cs typeface="Proxima Nova"/>
                <a:sym typeface="Proxima Nova"/>
              </a:defRPr>
            </a:lvl3pPr>
            <a:lvl4pPr marL="1828800" marR="0" lvl="3"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Proxima Nova"/>
                <a:ea typeface="Proxima Nova"/>
                <a:cs typeface="Proxima Nova"/>
                <a:sym typeface="Proxima Nova"/>
              </a:defRPr>
            </a:lvl4pPr>
            <a:lvl5pPr marL="2286000" marR="0" lvl="4"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Proxima Nova"/>
                <a:ea typeface="Proxima Nova"/>
                <a:cs typeface="Proxima Nova"/>
                <a:sym typeface="Proxima Nova"/>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9_Full Media">
  <p:cSld name="9_Full Media">
    <p:spTree>
      <p:nvGrpSpPr>
        <p:cNvPr id="1" name="Shape 182"/>
        <p:cNvGrpSpPr/>
        <p:nvPr/>
      </p:nvGrpSpPr>
      <p:grpSpPr>
        <a:xfrm>
          <a:off x="0" y="0"/>
          <a:ext cx="0" cy="0"/>
          <a:chOff x="0" y="0"/>
          <a:chExt cx="0" cy="0"/>
        </a:xfrm>
      </p:grpSpPr>
      <p:sp>
        <p:nvSpPr>
          <p:cNvPr id="183" name="Google Shape;183;p38"/>
          <p:cNvSpPr>
            <a:spLocks noGrp="1"/>
          </p:cNvSpPr>
          <p:nvPr>
            <p:ph type="media" idx="2"/>
          </p:nvPr>
        </p:nvSpPr>
        <p:spPr>
          <a:xfrm>
            <a:off x="3126101" y="1206601"/>
            <a:ext cx="5620500" cy="29505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1400"/>
              <a:buFont typeface="Arial"/>
              <a:buNone/>
              <a:defRPr sz="1400" b="0" i="0" u="none" strike="noStrike" cap="none">
                <a:solidFill>
                  <a:schemeClr val="dk1"/>
                </a:solidFill>
                <a:latin typeface="Proxima Nova"/>
                <a:ea typeface="Proxima Nova"/>
                <a:cs typeface="Proxima Nova"/>
                <a:sym typeface="Proxima Nova"/>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84" name="Google Shape;184;p38"/>
          <p:cNvSpPr txBox="1">
            <a:spLocks noGrp="1"/>
          </p:cNvSpPr>
          <p:nvPr>
            <p:ph type="body" idx="1"/>
          </p:nvPr>
        </p:nvSpPr>
        <p:spPr>
          <a:xfrm>
            <a:off x="347864" y="1857677"/>
            <a:ext cx="2110500" cy="12417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chemeClr val="lt1"/>
              </a:buClr>
              <a:buSzPts val="1800"/>
              <a:buFont typeface="Arial"/>
              <a:buNone/>
              <a:defRPr sz="1800" b="1" i="0" u="none" strike="noStrike" cap="none">
                <a:solidFill>
                  <a:schemeClr val="lt1"/>
                </a:solidFill>
                <a:latin typeface="Proxima Nova"/>
                <a:ea typeface="Proxima Nova"/>
                <a:cs typeface="Proxima Nova"/>
                <a:sym typeface="Proxima Nova"/>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Proxima Nova"/>
                <a:ea typeface="Proxima Nova"/>
                <a:cs typeface="Proxima Nova"/>
                <a:sym typeface="Proxima Nova"/>
              </a:defRPr>
            </a:lvl2pPr>
            <a:lvl3pPr marL="1371600" marR="0" lvl="2"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Proxima Nova"/>
                <a:ea typeface="Proxima Nova"/>
                <a:cs typeface="Proxima Nova"/>
                <a:sym typeface="Proxima Nova"/>
              </a:defRPr>
            </a:lvl3pPr>
            <a:lvl4pPr marL="1828800" marR="0" lvl="3"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Proxima Nova"/>
                <a:ea typeface="Proxima Nova"/>
                <a:cs typeface="Proxima Nova"/>
                <a:sym typeface="Proxima Nova"/>
              </a:defRPr>
            </a:lvl4pPr>
            <a:lvl5pPr marL="2286000" marR="0" lvl="4"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Proxima Nova"/>
                <a:ea typeface="Proxima Nova"/>
                <a:cs typeface="Proxima Nova"/>
                <a:sym typeface="Proxima Nova"/>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2.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1.png"/><Relationship Id="rId5" Type="http://schemas.openxmlformats.org/officeDocument/2006/relationships/slideLayout" Target="../slideLayouts/slideLayout20.xml"/><Relationship Id="rId10" Type="http://schemas.openxmlformats.org/officeDocument/2006/relationships/theme" Target="../theme/theme2.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image" Target="../media/image2.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image" Target="../media/image1.png"/><Relationship Id="rId5" Type="http://schemas.openxmlformats.org/officeDocument/2006/relationships/slideLayout" Target="../slideLayouts/slideLayout30.xml"/><Relationship Id="rId10" Type="http://schemas.openxmlformats.org/officeDocument/2006/relationships/theme" Target="../theme/theme4.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pic>
        <p:nvPicPr>
          <p:cNvPr id="90" name="Google Shape;90;p17"/>
          <p:cNvPicPr preferRelativeResize="0"/>
          <p:nvPr/>
        </p:nvPicPr>
        <p:blipFill rotWithShape="1">
          <a:blip r:embed="rId11">
            <a:alphaModFix/>
          </a:blip>
          <a:srcRect/>
          <a:stretch/>
        </p:blipFill>
        <p:spPr>
          <a:xfrm>
            <a:off x="0" y="0"/>
            <a:ext cx="2848841" cy="5143498"/>
          </a:xfrm>
          <a:prstGeom prst="rect">
            <a:avLst/>
          </a:prstGeom>
          <a:noFill/>
          <a:ln>
            <a:noFill/>
          </a:ln>
        </p:spPr>
      </p:pic>
      <p:sp>
        <p:nvSpPr>
          <p:cNvPr id="91" name="Google Shape;91;p17"/>
          <p:cNvSpPr txBox="1"/>
          <p:nvPr/>
        </p:nvSpPr>
        <p:spPr>
          <a:xfrm>
            <a:off x="8258255" y="4854954"/>
            <a:ext cx="718800" cy="1461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500" b="1" i="0" u="none" strike="noStrike" cap="none">
                <a:solidFill>
                  <a:schemeClr val="dk1"/>
                </a:solidFill>
                <a:latin typeface="Proxima Nova"/>
                <a:ea typeface="Proxima Nova"/>
                <a:cs typeface="Proxima Nova"/>
                <a:sym typeface="Proxima Nova"/>
              </a:rPr>
              <a:t>Page </a:t>
            </a:r>
            <a:fld id="{00000000-1234-1234-1234-123412341234}" type="slidenum">
              <a:rPr lang="en-GB" sz="500" b="1" i="0" u="none" strike="noStrike" cap="none">
                <a:solidFill>
                  <a:schemeClr val="dk1"/>
                </a:solidFill>
                <a:latin typeface="Proxima Nova"/>
                <a:ea typeface="Proxima Nova"/>
                <a:cs typeface="Proxima Nova"/>
                <a:sym typeface="Proxima Nova"/>
              </a:rPr>
              <a:t>‹#›</a:t>
            </a:fld>
            <a:endParaRPr sz="500" b="1" i="0" u="none" strike="noStrike" cap="none">
              <a:solidFill>
                <a:schemeClr val="dk1"/>
              </a:solidFill>
              <a:latin typeface="Proxima Nova"/>
              <a:ea typeface="Proxima Nova"/>
              <a:cs typeface="Proxima Nova"/>
              <a:sym typeface="Proxima Nova"/>
            </a:endParaRPr>
          </a:p>
        </p:txBody>
      </p:sp>
      <p:pic>
        <p:nvPicPr>
          <p:cNvPr id="92" name="Google Shape;92;p17"/>
          <p:cNvPicPr preferRelativeResize="0"/>
          <p:nvPr/>
        </p:nvPicPr>
        <p:blipFill rotWithShape="1">
          <a:blip r:embed="rId12">
            <a:alphaModFix/>
          </a:blip>
          <a:srcRect/>
          <a:stretch/>
        </p:blipFill>
        <p:spPr>
          <a:xfrm>
            <a:off x="239726" y="210707"/>
            <a:ext cx="792269" cy="559498"/>
          </a:xfrm>
          <a:prstGeom prst="rect">
            <a:avLst/>
          </a:prstGeom>
          <a:noFill/>
          <a:ln>
            <a:noFill/>
          </a:ln>
        </p:spPr>
      </p:pic>
      <p:sp>
        <p:nvSpPr>
          <p:cNvPr id="93" name="Google Shape;93;p17"/>
          <p:cNvSpPr/>
          <p:nvPr/>
        </p:nvSpPr>
        <p:spPr>
          <a:xfrm>
            <a:off x="1503119" y="3430533"/>
            <a:ext cx="1424400" cy="1424400"/>
          </a:xfrm>
          <a:prstGeom prst="ellipse">
            <a:avLst/>
          </a:prstGeom>
          <a:solidFill>
            <a:srgbClr val="333333">
              <a:alpha val="6669"/>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94" name="Google Shape;94;p17"/>
          <p:cNvSpPr/>
          <p:nvPr/>
        </p:nvSpPr>
        <p:spPr>
          <a:xfrm>
            <a:off x="6138472" y="-1426281"/>
            <a:ext cx="3557100" cy="3557100"/>
          </a:xfrm>
          <a:prstGeom prst="ellipse">
            <a:avLst/>
          </a:prstGeom>
          <a:solidFill>
            <a:srgbClr val="333333">
              <a:alpha val="6669"/>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3"/>
        <p:cNvGrpSpPr/>
        <p:nvPr/>
      </p:nvGrpSpPr>
      <p:grpSpPr>
        <a:xfrm>
          <a:off x="0" y="0"/>
          <a:ext cx="0" cy="0"/>
          <a:chOff x="0" y="0"/>
          <a:chExt cx="0" cy="0"/>
        </a:xfrm>
      </p:grpSpPr>
      <p:sp>
        <p:nvSpPr>
          <p:cNvPr id="134" name="Google Shape;134;p27"/>
          <p:cNvSpPr/>
          <p:nvPr/>
        </p:nvSpPr>
        <p:spPr>
          <a:xfrm>
            <a:off x="0" y="0"/>
            <a:ext cx="9144000" cy="5143500"/>
          </a:xfrm>
          <a:prstGeom prst="rect">
            <a:avLst/>
          </a:prstGeom>
          <a:solidFill>
            <a:srgbClr val="65C8D0"/>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35" name="Google Shape;135;p27"/>
          <p:cNvSpPr txBox="1"/>
          <p:nvPr/>
        </p:nvSpPr>
        <p:spPr>
          <a:xfrm>
            <a:off x="8258255" y="4854954"/>
            <a:ext cx="718800" cy="1461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500" b="1" i="0" u="none" strike="noStrike" cap="none">
                <a:solidFill>
                  <a:schemeClr val="lt1"/>
                </a:solidFill>
                <a:latin typeface="Proxima Nova"/>
                <a:ea typeface="Proxima Nova"/>
                <a:cs typeface="Proxima Nova"/>
                <a:sym typeface="Proxima Nova"/>
              </a:rPr>
              <a:t>Page </a:t>
            </a:r>
            <a:fld id="{00000000-1234-1234-1234-123412341234}" type="slidenum">
              <a:rPr lang="en-GB" sz="500" b="1" i="0" u="none" strike="noStrike" cap="none">
                <a:solidFill>
                  <a:schemeClr val="lt1"/>
                </a:solidFill>
                <a:latin typeface="Proxima Nova"/>
                <a:ea typeface="Proxima Nova"/>
                <a:cs typeface="Proxima Nova"/>
                <a:sym typeface="Proxima Nova"/>
              </a:rPr>
              <a:t>‹#›</a:t>
            </a:fld>
            <a:endParaRPr sz="500" b="1" i="0" u="none" strike="noStrike" cap="none">
              <a:solidFill>
                <a:schemeClr val="lt1"/>
              </a:solidFill>
              <a:latin typeface="Proxima Nova"/>
              <a:ea typeface="Proxima Nova"/>
              <a:cs typeface="Proxima Nova"/>
              <a:sym typeface="Proxima Nova"/>
            </a:endParaRPr>
          </a:p>
        </p:txBody>
      </p:sp>
      <p:pic>
        <p:nvPicPr>
          <p:cNvPr id="136" name="Google Shape;136;p27"/>
          <p:cNvPicPr preferRelativeResize="0"/>
          <p:nvPr/>
        </p:nvPicPr>
        <p:blipFill rotWithShape="1">
          <a:blip r:embed="rId3">
            <a:alphaModFix/>
          </a:blip>
          <a:srcRect/>
          <a:stretch/>
        </p:blipFill>
        <p:spPr>
          <a:xfrm>
            <a:off x="468905" y="4370477"/>
            <a:ext cx="792269" cy="559498"/>
          </a:xfrm>
          <a:prstGeom prst="rect">
            <a:avLst/>
          </a:prstGeom>
          <a:noFill/>
          <a:ln>
            <a:noFill/>
          </a:ln>
        </p:spPr>
      </p:pic>
      <p:sp>
        <p:nvSpPr>
          <p:cNvPr id="137" name="Google Shape;137;p27"/>
          <p:cNvSpPr/>
          <p:nvPr/>
        </p:nvSpPr>
        <p:spPr>
          <a:xfrm>
            <a:off x="1593059" y="2579496"/>
            <a:ext cx="1424400" cy="1424400"/>
          </a:xfrm>
          <a:prstGeom prst="ellipse">
            <a:avLst/>
          </a:prstGeom>
          <a:solidFill>
            <a:srgbClr val="333333">
              <a:alpha val="6669"/>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38" name="Google Shape;138;p27"/>
          <p:cNvSpPr/>
          <p:nvPr/>
        </p:nvSpPr>
        <p:spPr>
          <a:xfrm>
            <a:off x="-854439" y="80231"/>
            <a:ext cx="3557100" cy="3557100"/>
          </a:xfrm>
          <a:prstGeom prst="ellipse">
            <a:avLst/>
          </a:prstGeom>
          <a:solidFill>
            <a:srgbClr val="333333">
              <a:alpha val="6669"/>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1"/>
        <p:cNvGrpSpPr/>
        <p:nvPr/>
      </p:nvGrpSpPr>
      <p:grpSpPr>
        <a:xfrm>
          <a:off x="0" y="0"/>
          <a:ext cx="0" cy="0"/>
          <a:chOff x="0" y="0"/>
          <a:chExt cx="0" cy="0"/>
        </a:xfrm>
      </p:grpSpPr>
      <p:pic>
        <p:nvPicPr>
          <p:cNvPr id="142" name="Google Shape;142;p29"/>
          <p:cNvPicPr preferRelativeResize="0"/>
          <p:nvPr/>
        </p:nvPicPr>
        <p:blipFill rotWithShape="1">
          <a:blip r:embed="rId11">
            <a:alphaModFix/>
          </a:blip>
          <a:srcRect/>
          <a:stretch/>
        </p:blipFill>
        <p:spPr>
          <a:xfrm>
            <a:off x="0" y="0"/>
            <a:ext cx="2848841" cy="5143498"/>
          </a:xfrm>
          <a:prstGeom prst="rect">
            <a:avLst/>
          </a:prstGeom>
          <a:noFill/>
          <a:ln>
            <a:noFill/>
          </a:ln>
        </p:spPr>
      </p:pic>
      <p:sp>
        <p:nvSpPr>
          <p:cNvPr id="143" name="Google Shape;143;p29"/>
          <p:cNvSpPr txBox="1"/>
          <p:nvPr/>
        </p:nvSpPr>
        <p:spPr>
          <a:xfrm>
            <a:off x="8258255" y="4854954"/>
            <a:ext cx="718800" cy="1461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500" b="1" i="0" u="none" strike="noStrike" cap="none">
                <a:solidFill>
                  <a:schemeClr val="dk1"/>
                </a:solidFill>
                <a:latin typeface="Proxima Nova"/>
                <a:ea typeface="Proxima Nova"/>
                <a:cs typeface="Proxima Nova"/>
                <a:sym typeface="Proxima Nova"/>
              </a:rPr>
              <a:t>Page </a:t>
            </a:r>
            <a:fld id="{00000000-1234-1234-1234-123412341234}" type="slidenum">
              <a:rPr lang="en-GB" sz="500" b="1" i="0" u="none" strike="noStrike" cap="none">
                <a:solidFill>
                  <a:schemeClr val="dk1"/>
                </a:solidFill>
                <a:latin typeface="Proxima Nova"/>
                <a:ea typeface="Proxima Nova"/>
                <a:cs typeface="Proxima Nova"/>
                <a:sym typeface="Proxima Nova"/>
              </a:rPr>
              <a:t>‹#›</a:t>
            </a:fld>
            <a:endParaRPr sz="500" b="1" i="0" u="none" strike="noStrike" cap="none">
              <a:solidFill>
                <a:schemeClr val="dk1"/>
              </a:solidFill>
              <a:latin typeface="Proxima Nova"/>
              <a:ea typeface="Proxima Nova"/>
              <a:cs typeface="Proxima Nova"/>
              <a:sym typeface="Proxima Nova"/>
            </a:endParaRPr>
          </a:p>
        </p:txBody>
      </p:sp>
      <p:pic>
        <p:nvPicPr>
          <p:cNvPr id="144" name="Google Shape;144;p29"/>
          <p:cNvPicPr preferRelativeResize="0"/>
          <p:nvPr/>
        </p:nvPicPr>
        <p:blipFill rotWithShape="1">
          <a:blip r:embed="rId12">
            <a:alphaModFix/>
          </a:blip>
          <a:srcRect/>
          <a:stretch/>
        </p:blipFill>
        <p:spPr>
          <a:xfrm>
            <a:off x="239726" y="210707"/>
            <a:ext cx="792269" cy="559498"/>
          </a:xfrm>
          <a:prstGeom prst="rect">
            <a:avLst/>
          </a:prstGeom>
          <a:noFill/>
          <a:ln>
            <a:noFill/>
          </a:ln>
        </p:spPr>
      </p:pic>
      <p:sp>
        <p:nvSpPr>
          <p:cNvPr id="145" name="Google Shape;145;p29"/>
          <p:cNvSpPr/>
          <p:nvPr/>
        </p:nvSpPr>
        <p:spPr>
          <a:xfrm>
            <a:off x="1503119" y="3430533"/>
            <a:ext cx="1424400" cy="1424400"/>
          </a:xfrm>
          <a:prstGeom prst="ellipse">
            <a:avLst/>
          </a:prstGeom>
          <a:solidFill>
            <a:srgbClr val="333333">
              <a:alpha val="6669"/>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46" name="Google Shape;146;p29"/>
          <p:cNvSpPr/>
          <p:nvPr/>
        </p:nvSpPr>
        <p:spPr>
          <a:xfrm>
            <a:off x="6138472" y="-1426281"/>
            <a:ext cx="3557100" cy="3557100"/>
          </a:xfrm>
          <a:prstGeom prst="ellipse">
            <a:avLst/>
          </a:prstGeom>
          <a:solidFill>
            <a:srgbClr val="333333">
              <a:alpha val="6669"/>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hyperlink" Target="https://www.sutton.gov.uk/info/200335/at_home/1084/finding_somewhere_to_live/8" TargetMode="External"/><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19.png"/><Relationship Id="rId5" Type="http://schemas.openxmlformats.org/officeDocument/2006/relationships/hyperlink" Target="https://www.learningdisabilityengland.org.uk/" TargetMode="External"/><Relationship Id="rId4" Type="http://schemas.openxmlformats.org/officeDocument/2006/relationships/hyperlink" Target="https://www.ndti.org.uk/"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hyperlink" Target="https://www.sutton.gov.uk/info/200335/at_home/1084/finding_somewhere_to_live/8" TargetMode="External"/><Relationship Id="rId7" Type="http://schemas.openxmlformats.org/officeDocument/2006/relationships/hyperlink" Target="mailto:help@mencap.org.uk" TargetMode="External"/><Relationship Id="rId2" Type="http://schemas.openxmlformats.org/officeDocument/2006/relationships/notesSlide" Target="../notesSlides/notesSlide19.xml"/><Relationship Id="rId1" Type="http://schemas.openxmlformats.org/officeDocument/2006/relationships/slideLayout" Target="../slideLayouts/slideLayout26.xml"/><Relationship Id="rId6" Type="http://schemas.openxmlformats.org/officeDocument/2006/relationships/hyperlink" Target="mailto:housing.centre@sutton.gov.uk" TargetMode="External"/><Relationship Id="rId5" Type="http://schemas.openxmlformats.org/officeDocument/2006/relationships/hyperlink" Target="mailto:learningdisabilities@sutton.gov.uk" TargetMode="External"/><Relationship Id="rId4" Type="http://schemas.openxmlformats.org/officeDocument/2006/relationships/hyperlink" Target="https://goo.gl/maps/HUY6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hyperlink" Target="https://www.anchorhanover.org.uk/our-properties/fiske-court-sutton" TargetMode="External"/><Relationship Id="rId2" Type="http://schemas.openxmlformats.org/officeDocument/2006/relationships/notesSlide" Target="../notesSlides/notesSlide20.xml"/><Relationship Id="rId1" Type="http://schemas.openxmlformats.org/officeDocument/2006/relationships/slideLayout" Target="../slideLayouts/slideLayout26.xml"/><Relationship Id="rId6" Type="http://schemas.openxmlformats.org/officeDocument/2006/relationships/hyperlink" Target="https://www.anchorhanover.org.uk/" TargetMode="External"/><Relationship Id="rId5" Type="http://schemas.openxmlformats.org/officeDocument/2006/relationships/hyperlink" Target="https://www.anchorhanover.org.uk/our-properties/deacon-house-sutton?utm_source=google+places&amp;utm_medium=organic" TargetMode="External"/><Relationship Id="rId4" Type="http://schemas.openxmlformats.org/officeDocument/2006/relationships/hyperlink" Target="https://www.google.com/search?rlz=1C1GCEA_enGB915GB915&amp;tbs=lf:1,lf_ui:2&amp;tbm=lcl&amp;sxsrf=ALeKk0062r8Ws20Qymi9EqCs4Sh5sGne6w:1620139025967&amp;q=housing+associations+in+Sutton&amp;rflfq=1&amp;num=10&amp;sa=X&amp;ved=2ahUKEwjUqoSZoLDwAhXMX8AKHaRMAikQjGp6BAgDEFA&amp;biw=1122&amp;bih=581"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suttonhousingpartnership.org.uk/" TargetMode="External"/><Relationship Id="rId7" Type="http://schemas.openxmlformats.org/officeDocument/2006/relationships/hyperlink" Target="http://www.crownha.org.uk/" TargetMode="External"/><Relationship Id="rId2" Type="http://schemas.openxmlformats.org/officeDocument/2006/relationships/notesSlide" Target="../notesSlides/notesSlide21.xml"/><Relationship Id="rId1" Type="http://schemas.openxmlformats.org/officeDocument/2006/relationships/slideLayout" Target="../slideLayouts/slideLayout26.xml"/><Relationship Id="rId6" Type="http://schemas.openxmlformats.org/officeDocument/2006/relationships/hyperlink" Target="https://www.anchorhanover.org.uk/" TargetMode="External"/><Relationship Id="rId5" Type="http://schemas.openxmlformats.org/officeDocument/2006/relationships/hyperlink" Target="http://suttonhousingsociety.org.uk/" TargetMode="External"/><Relationship Id="rId4" Type="http://schemas.openxmlformats.org/officeDocument/2006/relationships/hyperlink" Target="https://www.google.com/search?rlz=1C1GCEA_enGB915GB915&amp;tbs=lf:1,lf_ui:2&amp;tbm=lcl&amp;sxsrf=ALeKk0062r8Ws20Qymi9EqCs4Sh5sGne6w:1620139025967&amp;q=housing+associations+in+Sutton&amp;rflfq=1&amp;num=10&amp;sa=X&amp;ved=2ahUKEwjUqoSZoLDwAhXMX8AKHaRMAikQjGp6BAgDEFA&amp;biw=1122&amp;bih=581"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google.com/search?rlz=1C1GCEA_enGB915GB915&amp;tbs=lf:1,lf_ui:2&amp;tbm=lcl&amp;sxsrf=ALeKk0062r8Ws20Qymi9EqCs4Sh5sGne6w:1620139025967&amp;q=housing+associations+in+Sutton&amp;rflfq=1&amp;num=10&amp;sa=X&amp;ved=2ahUKEwjUqoSZoLDwAhXMX8AKHaRMAikQjGp6BAgDEFA&amp;biw=1122&amp;bih=581" TargetMode="External"/><Relationship Id="rId2" Type="http://schemas.openxmlformats.org/officeDocument/2006/relationships/notesSlide" Target="../notesSlides/notesSlide22.xml"/><Relationship Id="rId1" Type="http://schemas.openxmlformats.org/officeDocument/2006/relationships/slideLayout" Target="../slideLayouts/slideLayout26.xml"/><Relationship Id="rId6" Type="http://schemas.openxmlformats.org/officeDocument/2006/relationships/hyperlink" Target="https://www.anchorhanover.org.uk/" TargetMode="External"/><Relationship Id="rId5" Type="http://schemas.openxmlformats.org/officeDocument/2006/relationships/hyperlink" Target="https://www.transformhousing.org.uk/" TargetMode="External"/><Relationship Id="rId4" Type="http://schemas.openxmlformats.org/officeDocument/2006/relationships/hyperlink" Target="http://eeha.org.uk/"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rosebery.org.uk/" TargetMode="External"/><Relationship Id="rId2" Type="http://schemas.openxmlformats.org/officeDocument/2006/relationships/notesSlide" Target="../notesSlides/notesSlide23.xml"/><Relationship Id="rId1" Type="http://schemas.openxmlformats.org/officeDocument/2006/relationships/slideLayout" Target="../slideLayouts/slideLayout26.xml"/><Relationship Id="rId5" Type="http://schemas.openxmlformats.org/officeDocument/2006/relationships/hyperlink" Target="http://www.affinitysutton.com/" TargetMode="External"/><Relationship Id="rId4" Type="http://schemas.openxmlformats.org/officeDocument/2006/relationships/hyperlink" Target="https://www.google.com/search?rlz=1C1GCEA_enGB915GB915&amp;tbs=lf:1,lf_ui:2&amp;tbm=lcl&amp;sxsrf=ALeKk0062r8Ws20Qymi9EqCs4Sh5sGne6w:1620139025967&amp;q=housing+associations+in+Sutton&amp;rflfq=1&amp;num=10&amp;sa=X&amp;ved=2ahUKEwjUqoSZoLDwAhXMX8AKHaRMAikQjGp6BAgDEFA&amp;biw=1122&amp;bih=581"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www.affinitysutton.com/" TargetMode="External"/><Relationship Id="rId3" Type="http://schemas.openxmlformats.org/officeDocument/2006/relationships/hyperlink" Target="https://www.housing21.org.uk/" TargetMode="External"/><Relationship Id="rId7" Type="http://schemas.openxmlformats.org/officeDocument/2006/relationships/hyperlink" Target="https://abbeyfield.com/supported-housing/abbeyfield-house-in-sutton-at-sm2-6hj/?utm_source=yext&amp;utm_medium=yext_directories&amp;utm_campaign=google&amp;y_source=1_MTM3ODY3MjktNzE1LWxvY2F0aW9uLmdvb2dsZV93ZWJzaXRlX292ZXJyaWRl" TargetMode="External"/><Relationship Id="rId2" Type="http://schemas.openxmlformats.org/officeDocument/2006/relationships/notesSlide" Target="../notesSlides/notesSlide24.xml"/><Relationship Id="rId1" Type="http://schemas.openxmlformats.org/officeDocument/2006/relationships/slideLayout" Target="../slideLayouts/slideLayout26.xml"/><Relationship Id="rId6" Type="http://schemas.openxmlformats.org/officeDocument/2006/relationships/hyperlink" Target="https://abbeyfield.com/supported-housing/abbeyfield-house-in-sutton-at-sm2-6lz/?utm_source=yext&amp;utm_medium=yext_directories&amp;utm_campaign=google&amp;y_source=1_MTM3ODY3MzEtNzE1LWxvY2F0aW9uLmdvb2dsZV93ZWJzaXRlX292ZXJyaWRl" TargetMode="External"/><Relationship Id="rId5" Type="http://schemas.openxmlformats.org/officeDocument/2006/relationships/hyperlink" Target="http://www.haighousing.org.uk/" TargetMode="External"/><Relationship Id="rId4" Type="http://schemas.openxmlformats.org/officeDocument/2006/relationships/hyperlink" Target="https://www.google.com/search?q=housing+associations+in+Sutton&amp;rlz=1C1GCEA_enGB915GB915&amp;biw=1280&amp;bih=610&amp;tbm=lcl&amp;sxsrf=ALeKk00FQDQauXsHAbdoDKK6qd5tGJVvpQ%3A1620139050061&amp;ei=KlyRYMCmA6Op8gLqr6eADA&amp;oq=housing+associations+in+Sutton&amp;gs_l=psy-ab.12...0.0.0.7750.0.0.0.0.0.0.0.0..0.0....0...1c..64.psy-ab..0.0.0....0.3eYwwzApvjY"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hyperlink" Target="mailto:Tammy.murray@residehousing.com" TargetMode="External"/><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hyperlink" Target="https://sharedlivesplus.org.uk/news-campaigns-and-jobs/about-us/" TargetMode="External"/><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hyperlink" Target="https://www.sutton.gov.uk/info/200335/at_home/1084/finding_somewhere_to_live/2" TargetMode="External"/><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39"/>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8"/>
          <p:cNvSpPr txBox="1">
            <a:spLocks noGrp="1"/>
          </p:cNvSpPr>
          <p:nvPr>
            <p:ph type="body" idx="1"/>
          </p:nvPr>
        </p:nvSpPr>
        <p:spPr>
          <a:xfrm>
            <a:off x="3104999" y="607455"/>
            <a:ext cx="5652300" cy="4047000"/>
          </a:xfrm>
          <a:prstGeom prst="rect">
            <a:avLst/>
          </a:prstGeom>
          <a:noFill/>
          <a:ln>
            <a:noFill/>
          </a:ln>
        </p:spPr>
        <p:txBody>
          <a:bodyPr spcFirstLastPara="1" wrap="square" lIns="68575" tIns="34275" rIns="68575" bIns="34275" anchor="ctr" anchorCtr="0">
            <a:noAutofit/>
          </a:bodyPr>
          <a:lstStyle/>
          <a:p>
            <a:pPr marL="254000" lvl="0" indent="-139700" algn="l" rtl="0">
              <a:lnSpc>
                <a:spcPct val="100000"/>
              </a:lnSpc>
              <a:spcBef>
                <a:spcPts val="0"/>
              </a:spcBef>
              <a:spcAft>
                <a:spcPts val="0"/>
              </a:spcAft>
              <a:buClr>
                <a:srgbClr val="65C8D0"/>
              </a:buClr>
              <a:buSzPts val="1800"/>
              <a:buFont typeface="Arial"/>
              <a:buNone/>
            </a:pPr>
            <a:endParaRPr/>
          </a:p>
          <a:p>
            <a:pPr marL="254000" lvl="0" indent="-139700" algn="l" rtl="0">
              <a:lnSpc>
                <a:spcPct val="100000"/>
              </a:lnSpc>
              <a:spcBef>
                <a:spcPts val="800"/>
              </a:spcBef>
              <a:spcAft>
                <a:spcPts val="0"/>
              </a:spcAft>
              <a:buClr>
                <a:srgbClr val="65C8D0"/>
              </a:buClr>
              <a:buSzPts val="1800"/>
              <a:buFont typeface="Arial"/>
              <a:buNone/>
            </a:pPr>
            <a:endParaRPr/>
          </a:p>
          <a:p>
            <a:pPr marL="254000" lvl="0" indent="-139700" algn="l" rtl="0">
              <a:lnSpc>
                <a:spcPct val="100000"/>
              </a:lnSpc>
              <a:spcBef>
                <a:spcPts val="800"/>
              </a:spcBef>
              <a:spcAft>
                <a:spcPts val="0"/>
              </a:spcAft>
              <a:buClr>
                <a:srgbClr val="65C8D0"/>
              </a:buClr>
              <a:buSzPts val="1800"/>
              <a:buFont typeface="Arial"/>
              <a:buNone/>
            </a:pPr>
            <a:endParaRPr/>
          </a:p>
          <a:p>
            <a:pPr marL="254000" lvl="0" indent="-139700" algn="l" rtl="0">
              <a:lnSpc>
                <a:spcPct val="100000"/>
              </a:lnSpc>
              <a:spcBef>
                <a:spcPts val="800"/>
              </a:spcBef>
              <a:spcAft>
                <a:spcPts val="0"/>
              </a:spcAft>
              <a:buClr>
                <a:srgbClr val="65C8D0"/>
              </a:buClr>
              <a:buSzPts val="1800"/>
              <a:buFont typeface="Arial"/>
              <a:buNone/>
            </a:pPr>
            <a:endParaRPr/>
          </a:p>
          <a:p>
            <a:pPr marL="254000" lvl="0" indent="-139700" algn="l" rtl="0">
              <a:lnSpc>
                <a:spcPct val="100000"/>
              </a:lnSpc>
              <a:spcBef>
                <a:spcPts val="800"/>
              </a:spcBef>
              <a:spcAft>
                <a:spcPts val="0"/>
              </a:spcAft>
              <a:buClr>
                <a:srgbClr val="65C8D0"/>
              </a:buClr>
              <a:buSzPts val="1800"/>
              <a:buFont typeface="Arial"/>
              <a:buNone/>
            </a:pPr>
            <a:endParaRPr/>
          </a:p>
          <a:p>
            <a:pPr marL="254000" lvl="0" indent="-139700" algn="l" rtl="0">
              <a:lnSpc>
                <a:spcPct val="100000"/>
              </a:lnSpc>
              <a:spcBef>
                <a:spcPts val="800"/>
              </a:spcBef>
              <a:spcAft>
                <a:spcPts val="0"/>
              </a:spcAft>
              <a:buClr>
                <a:srgbClr val="65C8D0"/>
              </a:buClr>
              <a:buSzPts val="1800"/>
              <a:buFont typeface="Arial"/>
              <a:buNone/>
            </a:pPr>
            <a:endParaRPr/>
          </a:p>
          <a:p>
            <a:pPr marL="254000" lvl="0" indent="-254000" algn="l" rtl="0">
              <a:lnSpc>
                <a:spcPct val="100000"/>
              </a:lnSpc>
              <a:spcBef>
                <a:spcPts val="800"/>
              </a:spcBef>
              <a:spcAft>
                <a:spcPts val="0"/>
              </a:spcAft>
              <a:buClr>
                <a:srgbClr val="65C8D0"/>
              </a:buClr>
              <a:buSzPts val="1800"/>
              <a:buFont typeface="Arial"/>
              <a:buChar char="•"/>
            </a:pPr>
            <a:r>
              <a:rPr lang="en-GB"/>
              <a:t>Secure way of renting own home</a:t>
            </a:r>
            <a:endParaRPr/>
          </a:p>
          <a:p>
            <a:pPr marL="254000" lvl="0" indent="-254000" algn="l" rtl="0">
              <a:lnSpc>
                <a:spcPct val="100000"/>
              </a:lnSpc>
              <a:spcBef>
                <a:spcPts val="800"/>
              </a:spcBef>
              <a:spcAft>
                <a:spcPts val="0"/>
              </a:spcAft>
              <a:buClr>
                <a:srgbClr val="65C8D0"/>
              </a:buClr>
              <a:buSzPts val="1800"/>
              <a:buFont typeface="Arial"/>
              <a:buChar char="•"/>
            </a:pPr>
            <a:r>
              <a:rPr lang="en-GB"/>
              <a:t>Affordable rent – especially if working</a:t>
            </a:r>
            <a:endParaRPr/>
          </a:p>
          <a:p>
            <a:pPr marL="254000" lvl="0" indent="-254000" algn="l" rtl="0">
              <a:lnSpc>
                <a:spcPct val="100000"/>
              </a:lnSpc>
              <a:spcBef>
                <a:spcPts val="800"/>
              </a:spcBef>
              <a:spcAft>
                <a:spcPts val="0"/>
              </a:spcAft>
              <a:buClr>
                <a:srgbClr val="65C8D0"/>
              </a:buClr>
              <a:buSzPts val="1800"/>
              <a:buFont typeface="Arial"/>
              <a:buChar char="•"/>
            </a:pPr>
            <a:r>
              <a:rPr lang="en-GB"/>
              <a:t>Long time to wait</a:t>
            </a:r>
            <a:endParaRPr/>
          </a:p>
          <a:p>
            <a:pPr marL="254000" lvl="0" indent="-254000" algn="l" rtl="0">
              <a:lnSpc>
                <a:spcPct val="100000"/>
              </a:lnSpc>
              <a:spcBef>
                <a:spcPts val="800"/>
              </a:spcBef>
              <a:spcAft>
                <a:spcPts val="0"/>
              </a:spcAft>
              <a:buClr>
                <a:srgbClr val="65C8D0"/>
              </a:buClr>
              <a:buSzPts val="1800"/>
              <a:buFont typeface="Arial"/>
              <a:buChar char="•"/>
            </a:pPr>
            <a:r>
              <a:rPr lang="en-GB"/>
              <a:t>Choice limited</a:t>
            </a:r>
            <a:endParaRPr/>
          </a:p>
          <a:p>
            <a:pPr marL="254000" lvl="0" indent="-139700" algn="l" rtl="0">
              <a:lnSpc>
                <a:spcPct val="100000"/>
              </a:lnSpc>
              <a:spcBef>
                <a:spcPts val="800"/>
              </a:spcBef>
              <a:spcAft>
                <a:spcPts val="0"/>
              </a:spcAft>
              <a:buClr>
                <a:srgbClr val="65C8D0"/>
              </a:buClr>
              <a:buSzPts val="1800"/>
              <a:buFont typeface="Arial"/>
              <a:buNone/>
            </a:pPr>
            <a:endParaRPr/>
          </a:p>
        </p:txBody>
      </p:sp>
      <p:sp>
        <p:nvSpPr>
          <p:cNvPr id="250" name="Google Shape;250;p48"/>
          <p:cNvSpPr txBox="1">
            <a:spLocks noGrp="1"/>
          </p:cNvSpPr>
          <p:nvPr>
            <p:ph type="body" idx="2"/>
          </p:nvPr>
        </p:nvSpPr>
        <p:spPr>
          <a:xfrm>
            <a:off x="347864" y="1925132"/>
            <a:ext cx="2110500" cy="1241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1800"/>
              <a:buNone/>
            </a:pPr>
            <a:r>
              <a:rPr lang="en-GB"/>
              <a:t>Renting from Housing Association</a:t>
            </a:r>
            <a:endParaRPr/>
          </a:p>
        </p:txBody>
      </p:sp>
      <p:pic>
        <p:nvPicPr>
          <p:cNvPr id="251" name="Google Shape;251;p48" descr="Image result for shared ownership new build award winners"/>
          <p:cNvPicPr preferRelativeResize="0"/>
          <p:nvPr/>
        </p:nvPicPr>
        <p:blipFill rotWithShape="1">
          <a:blip r:embed="rId3">
            <a:alphaModFix/>
          </a:blip>
          <a:srcRect/>
          <a:stretch/>
        </p:blipFill>
        <p:spPr>
          <a:xfrm>
            <a:off x="3104999" y="607455"/>
            <a:ext cx="3018466" cy="188571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9"/>
          <p:cNvSpPr txBox="1">
            <a:spLocks noGrp="1"/>
          </p:cNvSpPr>
          <p:nvPr>
            <p:ph type="body" idx="1"/>
          </p:nvPr>
        </p:nvSpPr>
        <p:spPr>
          <a:xfrm>
            <a:off x="3104999" y="607455"/>
            <a:ext cx="5652300" cy="4047000"/>
          </a:xfrm>
          <a:prstGeom prst="rect">
            <a:avLst/>
          </a:prstGeom>
          <a:noFill/>
          <a:ln>
            <a:noFill/>
          </a:ln>
        </p:spPr>
        <p:txBody>
          <a:bodyPr spcFirstLastPara="1" wrap="square" lIns="68575" tIns="34275" rIns="68575" bIns="34275" anchor="ctr" anchorCtr="0">
            <a:noAutofit/>
          </a:bodyPr>
          <a:lstStyle/>
          <a:p>
            <a:pPr marL="254000" lvl="0" indent="-139700" algn="l" rtl="0">
              <a:lnSpc>
                <a:spcPct val="100000"/>
              </a:lnSpc>
              <a:spcBef>
                <a:spcPts val="0"/>
              </a:spcBef>
              <a:spcAft>
                <a:spcPts val="0"/>
              </a:spcAft>
              <a:buClr>
                <a:srgbClr val="65C8D0"/>
              </a:buClr>
              <a:buSzPts val="1800"/>
              <a:buFont typeface="Arial"/>
              <a:buNone/>
            </a:pPr>
            <a:endParaRPr/>
          </a:p>
          <a:p>
            <a:pPr marL="254000" lvl="0" indent="-139700" algn="l" rtl="0">
              <a:lnSpc>
                <a:spcPct val="100000"/>
              </a:lnSpc>
              <a:spcBef>
                <a:spcPts val="800"/>
              </a:spcBef>
              <a:spcAft>
                <a:spcPts val="0"/>
              </a:spcAft>
              <a:buClr>
                <a:srgbClr val="65C8D0"/>
              </a:buClr>
              <a:buSzPts val="1800"/>
              <a:buFont typeface="Arial"/>
              <a:buNone/>
            </a:pPr>
            <a:endParaRPr/>
          </a:p>
          <a:p>
            <a:pPr marL="254000" lvl="0" indent="-139700" algn="l" rtl="0">
              <a:lnSpc>
                <a:spcPct val="100000"/>
              </a:lnSpc>
              <a:spcBef>
                <a:spcPts val="800"/>
              </a:spcBef>
              <a:spcAft>
                <a:spcPts val="0"/>
              </a:spcAft>
              <a:buClr>
                <a:srgbClr val="65C8D0"/>
              </a:buClr>
              <a:buSzPts val="1800"/>
              <a:buFont typeface="Arial"/>
              <a:buNone/>
            </a:pPr>
            <a:endParaRPr/>
          </a:p>
          <a:p>
            <a:pPr marL="254000" lvl="0" indent="-139700" algn="l" rtl="0">
              <a:lnSpc>
                <a:spcPct val="100000"/>
              </a:lnSpc>
              <a:spcBef>
                <a:spcPts val="800"/>
              </a:spcBef>
              <a:spcAft>
                <a:spcPts val="0"/>
              </a:spcAft>
              <a:buClr>
                <a:srgbClr val="65C8D0"/>
              </a:buClr>
              <a:buSzPts val="1800"/>
              <a:buFont typeface="Arial"/>
              <a:buNone/>
            </a:pPr>
            <a:endParaRPr/>
          </a:p>
          <a:p>
            <a:pPr marL="254000" lvl="0" indent="-139700" algn="l" rtl="0">
              <a:lnSpc>
                <a:spcPct val="100000"/>
              </a:lnSpc>
              <a:spcBef>
                <a:spcPts val="800"/>
              </a:spcBef>
              <a:spcAft>
                <a:spcPts val="0"/>
              </a:spcAft>
              <a:buClr>
                <a:srgbClr val="65C8D0"/>
              </a:buClr>
              <a:buSzPts val="1800"/>
              <a:buFont typeface="Arial"/>
              <a:buNone/>
            </a:pPr>
            <a:endParaRPr/>
          </a:p>
          <a:p>
            <a:pPr marL="254000" lvl="0" indent="-139700" algn="l" rtl="0">
              <a:lnSpc>
                <a:spcPct val="100000"/>
              </a:lnSpc>
              <a:spcBef>
                <a:spcPts val="800"/>
              </a:spcBef>
              <a:spcAft>
                <a:spcPts val="0"/>
              </a:spcAft>
              <a:buClr>
                <a:srgbClr val="65C8D0"/>
              </a:buClr>
              <a:buSzPts val="1800"/>
              <a:buFont typeface="Arial"/>
              <a:buNone/>
            </a:pPr>
            <a:endParaRPr/>
          </a:p>
          <a:p>
            <a:pPr marL="254000" lvl="0" indent="-254000" algn="l" rtl="0">
              <a:lnSpc>
                <a:spcPct val="100000"/>
              </a:lnSpc>
              <a:spcBef>
                <a:spcPts val="800"/>
              </a:spcBef>
              <a:spcAft>
                <a:spcPts val="0"/>
              </a:spcAft>
              <a:buClr>
                <a:srgbClr val="65C8D0"/>
              </a:buClr>
              <a:buSzPts val="1800"/>
              <a:buFont typeface="Arial"/>
              <a:buChar char="•"/>
            </a:pPr>
            <a:r>
              <a:rPr lang="en-GB"/>
              <a:t>Through estate agents</a:t>
            </a:r>
            <a:endParaRPr/>
          </a:p>
          <a:p>
            <a:pPr marL="254000" lvl="0" indent="-254000" algn="l" rtl="0">
              <a:lnSpc>
                <a:spcPct val="100000"/>
              </a:lnSpc>
              <a:spcBef>
                <a:spcPts val="800"/>
              </a:spcBef>
              <a:spcAft>
                <a:spcPts val="0"/>
              </a:spcAft>
              <a:buClr>
                <a:srgbClr val="65C8D0"/>
              </a:buClr>
              <a:buSzPts val="1800"/>
              <a:buFont typeface="Arial"/>
              <a:buChar char="•"/>
            </a:pPr>
            <a:r>
              <a:rPr lang="en-GB"/>
              <a:t>Rent deposit schemes</a:t>
            </a:r>
            <a:endParaRPr/>
          </a:p>
          <a:p>
            <a:pPr marL="254000" lvl="0" indent="-254000" algn="l" rtl="0">
              <a:lnSpc>
                <a:spcPct val="100000"/>
              </a:lnSpc>
              <a:spcBef>
                <a:spcPts val="800"/>
              </a:spcBef>
              <a:spcAft>
                <a:spcPts val="0"/>
              </a:spcAft>
              <a:buClr>
                <a:srgbClr val="65C8D0"/>
              </a:buClr>
              <a:buSzPts val="1800"/>
              <a:buFont typeface="Arial"/>
              <a:buChar char="•"/>
            </a:pPr>
            <a:r>
              <a:rPr lang="en-GB"/>
              <a:t>Housing Association Leasing schemes</a:t>
            </a:r>
            <a:endParaRPr/>
          </a:p>
          <a:p>
            <a:pPr marL="254000" lvl="0" indent="-254000" algn="l" rtl="0">
              <a:lnSpc>
                <a:spcPct val="100000"/>
              </a:lnSpc>
              <a:spcBef>
                <a:spcPts val="800"/>
              </a:spcBef>
              <a:spcAft>
                <a:spcPts val="0"/>
              </a:spcAft>
              <a:buClr>
                <a:srgbClr val="65C8D0"/>
              </a:buClr>
              <a:buSzPts val="1800"/>
              <a:buFont typeface="Arial"/>
              <a:buChar char="•"/>
            </a:pPr>
            <a:r>
              <a:rPr lang="en-GB"/>
              <a:t>Charity leasing from landlord and providing tenancy</a:t>
            </a:r>
            <a:endParaRPr/>
          </a:p>
          <a:p>
            <a:pPr marL="254000" lvl="0" indent="-254000" algn="l" rtl="0">
              <a:lnSpc>
                <a:spcPct val="100000"/>
              </a:lnSpc>
              <a:spcBef>
                <a:spcPts val="800"/>
              </a:spcBef>
              <a:spcAft>
                <a:spcPts val="0"/>
              </a:spcAft>
              <a:buClr>
                <a:srgbClr val="65C8D0"/>
              </a:buClr>
              <a:buSzPts val="1800"/>
              <a:buFont typeface="Arial"/>
              <a:buChar char="•"/>
            </a:pPr>
            <a:r>
              <a:rPr lang="en-GB"/>
              <a:t>Family buying to let</a:t>
            </a:r>
            <a:endParaRPr/>
          </a:p>
          <a:p>
            <a:pPr marL="254000" lvl="0" indent="-139700" algn="l" rtl="0">
              <a:lnSpc>
                <a:spcPct val="100000"/>
              </a:lnSpc>
              <a:spcBef>
                <a:spcPts val="800"/>
              </a:spcBef>
              <a:spcAft>
                <a:spcPts val="0"/>
              </a:spcAft>
              <a:buClr>
                <a:srgbClr val="65C8D0"/>
              </a:buClr>
              <a:buSzPts val="1800"/>
              <a:buFont typeface="Arial"/>
              <a:buNone/>
            </a:pPr>
            <a:endParaRPr/>
          </a:p>
        </p:txBody>
      </p:sp>
      <p:sp>
        <p:nvSpPr>
          <p:cNvPr id="257" name="Google Shape;257;p49"/>
          <p:cNvSpPr txBox="1">
            <a:spLocks noGrp="1"/>
          </p:cNvSpPr>
          <p:nvPr>
            <p:ph type="body" idx="2"/>
          </p:nvPr>
        </p:nvSpPr>
        <p:spPr>
          <a:xfrm>
            <a:off x="347864" y="1925132"/>
            <a:ext cx="2110500" cy="1241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1800"/>
              <a:buNone/>
            </a:pPr>
            <a:r>
              <a:rPr lang="en-GB"/>
              <a:t>Private Renting</a:t>
            </a:r>
            <a:endParaRPr/>
          </a:p>
        </p:txBody>
      </p:sp>
      <p:pic>
        <p:nvPicPr>
          <p:cNvPr id="258" name="Google Shape;258;p49"/>
          <p:cNvPicPr preferRelativeResize="0"/>
          <p:nvPr/>
        </p:nvPicPr>
        <p:blipFill rotWithShape="1">
          <a:blip r:embed="rId3">
            <a:alphaModFix/>
          </a:blip>
          <a:srcRect/>
          <a:stretch/>
        </p:blipFill>
        <p:spPr>
          <a:xfrm>
            <a:off x="3104999" y="607454"/>
            <a:ext cx="2987210" cy="182894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50"/>
          <p:cNvSpPr txBox="1">
            <a:spLocks noGrp="1"/>
          </p:cNvSpPr>
          <p:nvPr>
            <p:ph type="body" idx="1"/>
          </p:nvPr>
        </p:nvSpPr>
        <p:spPr>
          <a:xfrm>
            <a:off x="3104999" y="478631"/>
            <a:ext cx="5652300" cy="4393200"/>
          </a:xfrm>
          <a:prstGeom prst="rect">
            <a:avLst/>
          </a:prstGeom>
          <a:noFill/>
          <a:ln>
            <a:noFill/>
          </a:ln>
        </p:spPr>
        <p:txBody>
          <a:bodyPr spcFirstLastPara="1" wrap="square" lIns="68575" tIns="34275" rIns="68575" bIns="34275" anchor="ctr" anchorCtr="0">
            <a:noAutofit/>
          </a:bodyPr>
          <a:lstStyle/>
          <a:p>
            <a:pPr marL="254000" lvl="0" indent="-139700" algn="l" rtl="0">
              <a:lnSpc>
                <a:spcPct val="100000"/>
              </a:lnSpc>
              <a:spcBef>
                <a:spcPts val="0"/>
              </a:spcBef>
              <a:spcAft>
                <a:spcPts val="0"/>
              </a:spcAft>
              <a:buClr>
                <a:srgbClr val="65C8D0"/>
              </a:buClr>
              <a:buSzPts val="1800"/>
              <a:buFont typeface="Arial"/>
              <a:buNone/>
            </a:pPr>
            <a:endParaRPr/>
          </a:p>
          <a:p>
            <a:pPr marL="254000" lvl="0" indent="-139700" algn="l" rtl="0">
              <a:lnSpc>
                <a:spcPct val="100000"/>
              </a:lnSpc>
              <a:spcBef>
                <a:spcPts val="800"/>
              </a:spcBef>
              <a:spcAft>
                <a:spcPts val="0"/>
              </a:spcAft>
              <a:buClr>
                <a:srgbClr val="65C8D0"/>
              </a:buClr>
              <a:buSzPts val="1800"/>
              <a:buFont typeface="Arial"/>
              <a:buNone/>
            </a:pPr>
            <a:endParaRPr/>
          </a:p>
          <a:p>
            <a:pPr marL="254000" lvl="0" indent="-139700" algn="l" rtl="0">
              <a:lnSpc>
                <a:spcPct val="100000"/>
              </a:lnSpc>
              <a:spcBef>
                <a:spcPts val="800"/>
              </a:spcBef>
              <a:spcAft>
                <a:spcPts val="0"/>
              </a:spcAft>
              <a:buClr>
                <a:srgbClr val="65C8D0"/>
              </a:buClr>
              <a:buSzPts val="1800"/>
              <a:buFont typeface="Arial"/>
              <a:buNone/>
            </a:pPr>
            <a:endParaRPr/>
          </a:p>
          <a:p>
            <a:pPr marL="254000" lvl="0" indent="-139700" algn="l" rtl="0">
              <a:lnSpc>
                <a:spcPct val="100000"/>
              </a:lnSpc>
              <a:spcBef>
                <a:spcPts val="800"/>
              </a:spcBef>
              <a:spcAft>
                <a:spcPts val="0"/>
              </a:spcAft>
              <a:buClr>
                <a:srgbClr val="65C8D0"/>
              </a:buClr>
              <a:buSzPts val="1800"/>
              <a:buFont typeface="Arial"/>
              <a:buNone/>
            </a:pPr>
            <a:endParaRPr/>
          </a:p>
          <a:p>
            <a:pPr marL="254000" lvl="0" indent="-139700" algn="l" rtl="0">
              <a:lnSpc>
                <a:spcPct val="100000"/>
              </a:lnSpc>
              <a:spcBef>
                <a:spcPts val="800"/>
              </a:spcBef>
              <a:spcAft>
                <a:spcPts val="0"/>
              </a:spcAft>
              <a:buClr>
                <a:srgbClr val="65C8D0"/>
              </a:buClr>
              <a:buSzPts val="1800"/>
              <a:buFont typeface="Arial"/>
              <a:buNone/>
            </a:pPr>
            <a:endParaRPr/>
          </a:p>
          <a:p>
            <a:pPr marL="254000" lvl="0" indent="-139700" algn="l" rtl="0">
              <a:lnSpc>
                <a:spcPct val="100000"/>
              </a:lnSpc>
              <a:spcBef>
                <a:spcPts val="800"/>
              </a:spcBef>
              <a:spcAft>
                <a:spcPts val="0"/>
              </a:spcAft>
              <a:buClr>
                <a:srgbClr val="65C8D0"/>
              </a:buClr>
              <a:buSzPts val="1800"/>
              <a:buFont typeface="Arial"/>
              <a:buNone/>
            </a:pPr>
            <a:endParaRPr/>
          </a:p>
          <a:p>
            <a:pPr marL="254000" lvl="0" indent="-139700" algn="l" rtl="0">
              <a:lnSpc>
                <a:spcPct val="100000"/>
              </a:lnSpc>
              <a:spcBef>
                <a:spcPts val="800"/>
              </a:spcBef>
              <a:spcAft>
                <a:spcPts val="0"/>
              </a:spcAft>
              <a:buClr>
                <a:srgbClr val="65C8D0"/>
              </a:buClr>
              <a:buSzPts val="1800"/>
              <a:buFont typeface="Arial"/>
              <a:buNone/>
            </a:pPr>
            <a:endParaRPr/>
          </a:p>
          <a:p>
            <a:pPr marL="254000" lvl="0" indent="-254000" algn="l" rtl="0">
              <a:lnSpc>
                <a:spcPct val="100000"/>
              </a:lnSpc>
              <a:spcBef>
                <a:spcPts val="800"/>
              </a:spcBef>
              <a:spcAft>
                <a:spcPts val="0"/>
              </a:spcAft>
              <a:buClr>
                <a:srgbClr val="65C8D0"/>
              </a:buClr>
              <a:buSzPts val="1800"/>
              <a:buFont typeface="Arial"/>
              <a:buChar char="•"/>
            </a:pPr>
            <a:r>
              <a:rPr lang="en-GB"/>
              <a:t>Wide choice - even choose exactly where you want to live</a:t>
            </a:r>
            <a:endParaRPr/>
          </a:p>
          <a:p>
            <a:pPr marL="254000" lvl="0" indent="-254000" algn="l" rtl="0">
              <a:lnSpc>
                <a:spcPct val="100000"/>
              </a:lnSpc>
              <a:spcBef>
                <a:spcPts val="800"/>
              </a:spcBef>
              <a:spcAft>
                <a:spcPts val="0"/>
              </a:spcAft>
              <a:buClr>
                <a:srgbClr val="65C8D0"/>
              </a:buClr>
              <a:buSzPts val="1800"/>
              <a:buFont typeface="Arial"/>
              <a:buChar char="•"/>
            </a:pPr>
            <a:r>
              <a:rPr lang="en-GB"/>
              <a:t>Long term security</a:t>
            </a:r>
            <a:endParaRPr/>
          </a:p>
          <a:p>
            <a:pPr marL="254000" lvl="0" indent="-254000" algn="l" rtl="0">
              <a:lnSpc>
                <a:spcPct val="100000"/>
              </a:lnSpc>
              <a:spcBef>
                <a:spcPts val="800"/>
              </a:spcBef>
              <a:spcAft>
                <a:spcPts val="0"/>
              </a:spcAft>
              <a:buClr>
                <a:srgbClr val="65C8D0"/>
              </a:buClr>
              <a:buSzPts val="1800"/>
              <a:buFont typeface="Arial"/>
              <a:buChar char="•"/>
            </a:pPr>
            <a:r>
              <a:rPr lang="en-GB"/>
              <a:t>Can get up to £200,000 mortgage interest via Income Support</a:t>
            </a:r>
            <a:endParaRPr/>
          </a:p>
          <a:p>
            <a:pPr marL="254000" lvl="0" indent="-254000" algn="l" rtl="0">
              <a:lnSpc>
                <a:spcPct val="100000"/>
              </a:lnSpc>
              <a:spcBef>
                <a:spcPts val="800"/>
              </a:spcBef>
              <a:spcAft>
                <a:spcPts val="0"/>
              </a:spcAft>
              <a:buClr>
                <a:srgbClr val="65C8D0"/>
              </a:buClr>
              <a:buSzPts val="1800"/>
              <a:buFont typeface="Arial"/>
              <a:buChar char="•"/>
            </a:pPr>
            <a:r>
              <a:rPr lang="en-GB"/>
              <a:t>May need to contribute towards cost</a:t>
            </a:r>
            <a:endParaRPr/>
          </a:p>
          <a:p>
            <a:pPr marL="254000" lvl="0" indent="-254000" algn="l" rtl="0">
              <a:lnSpc>
                <a:spcPct val="100000"/>
              </a:lnSpc>
              <a:spcBef>
                <a:spcPts val="800"/>
              </a:spcBef>
              <a:spcAft>
                <a:spcPts val="0"/>
              </a:spcAft>
              <a:buClr>
                <a:srgbClr val="65C8D0"/>
              </a:buClr>
              <a:buSzPts val="1800"/>
              <a:buFont typeface="Arial"/>
              <a:buChar char="•"/>
            </a:pPr>
            <a:r>
              <a:rPr lang="en-GB"/>
              <a:t>If mortgage is paid mainly with benefits</a:t>
            </a:r>
            <a:endParaRPr/>
          </a:p>
          <a:p>
            <a:pPr marL="254000" lvl="0" indent="-254000" algn="l" rtl="0">
              <a:lnSpc>
                <a:spcPct val="100000"/>
              </a:lnSpc>
              <a:spcBef>
                <a:spcPts val="800"/>
              </a:spcBef>
              <a:spcAft>
                <a:spcPts val="0"/>
              </a:spcAft>
              <a:buClr>
                <a:srgbClr val="65C8D0"/>
              </a:buClr>
              <a:buSzPts val="1800"/>
              <a:buFont typeface="Arial"/>
              <a:buChar char="•"/>
            </a:pPr>
            <a:r>
              <a:rPr lang="en-GB"/>
              <a:t>No paid work</a:t>
            </a:r>
            <a:endParaRPr/>
          </a:p>
          <a:p>
            <a:pPr marL="254000" lvl="0" indent="-254000" algn="l" rtl="0">
              <a:lnSpc>
                <a:spcPct val="100000"/>
              </a:lnSpc>
              <a:spcBef>
                <a:spcPts val="800"/>
              </a:spcBef>
              <a:spcAft>
                <a:spcPts val="0"/>
              </a:spcAft>
              <a:buClr>
                <a:srgbClr val="65C8D0"/>
              </a:buClr>
              <a:buSzPts val="1800"/>
              <a:buFont typeface="Arial"/>
              <a:buChar char="•"/>
            </a:pPr>
            <a:r>
              <a:rPr lang="en-GB"/>
              <a:t>http://www.mysafehome.info/aboutus_buyer.php</a:t>
            </a:r>
            <a:endParaRPr/>
          </a:p>
          <a:p>
            <a:pPr marL="254000" lvl="0" indent="-139700" algn="l" rtl="0">
              <a:lnSpc>
                <a:spcPct val="100000"/>
              </a:lnSpc>
              <a:spcBef>
                <a:spcPts val="800"/>
              </a:spcBef>
              <a:spcAft>
                <a:spcPts val="0"/>
              </a:spcAft>
              <a:buClr>
                <a:srgbClr val="65C8D0"/>
              </a:buClr>
              <a:buSzPts val="1800"/>
              <a:buFont typeface="Arial"/>
              <a:buNone/>
            </a:pPr>
            <a:endParaRPr/>
          </a:p>
        </p:txBody>
      </p:sp>
      <p:sp>
        <p:nvSpPr>
          <p:cNvPr id="264" name="Google Shape;264;p50"/>
          <p:cNvSpPr txBox="1">
            <a:spLocks noGrp="1"/>
          </p:cNvSpPr>
          <p:nvPr>
            <p:ph type="body" idx="2"/>
          </p:nvPr>
        </p:nvSpPr>
        <p:spPr>
          <a:xfrm>
            <a:off x="347864" y="1925132"/>
            <a:ext cx="2110500" cy="1241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1800"/>
              <a:buNone/>
            </a:pPr>
            <a:r>
              <a:rPr lang="en-GB"/>
              <a:t>Shared Ownership</a:t>
            </a:r>
            <a:endParaRPr/>
          </a:p>
        </p:txBody>
      </p:sp>
      <p:pic>
        <p:nvPicPr>
          <p:cNvPr id="265" name="Google Shape;265;p50" descr="C:\Users\Angela Hudson\AppData\Local\Microsoft\Windows\Temporary Internet Files\Content.MSO\CAA24419.tmp"/>
          <p:cNvPicPr preferRelativeResize="0"/>
          <p:nvPr/>
        </p:nvPicPr>
        <p:blipFill rotWithShape="1">
          <a:blip r:embed="rId3">
            <a:alphaModFix/>
          </a:blip>
          <a:srcRect/>
          <a:stretch/>
        </p:blipFill>
        <p:spPr>
          <a:xfrm>
            <a:off x="3652663" y="357188"/>
            <a:ext cx="2119486" cy="193595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1"/>
          <p:cNvSpPr txBox="1">
            <a:spLocks noGrp="1"/>
          </p:cNvSpPr>
          <p:nvPr>
            <p:ph type="body" idx="1"/>
          </p:nvPr>
        </p:nvSpPr>
        <p:spPr>
          <a:xfrm>
            <a:off x="3104999" y="607455"/>
            <a:ext cx="5652300" cy="4047000"/>
          </a:xfrm>
          <a:prstGeom prst="rect">
            <a:avLst/>
          </a:prstGeom>
          <a:noFill/>
          <a:ln>
            <a:noFill/>
          </a:ln>
        </p:spPr>
        <p:txBody>
          <a:bodyPr spcFirstLastPara="1" wrap="square" lIns="68575" tIns="34275" rIns="68575" bIns="34275" anchor="ctr" anchorCtr="0">
            <a:noAutofit/>
          </a:bodyPr>
          <a:lstStyle/>
          <a:p>
            <a:pPr marL="254000" lvl="0" indent="-139700" algn="l" rtl="0">
              <a:lnSpc>
                <a:spcPct val="100000"/>
              </a:lnSpc>
              <a:spcBef>
                <a:spcPts val="0"/>
              </a:spcBef>
              <a:spcAft>
                <a:spcPts val="0"/>
              </a:spcAft>
              <a:buClr>
                <a:srgbClr val="65C8D0"/>
              </a:buClr>
              <a:buSzPts val="1800"/>
              <a:buFont typeface="Arial"/>
              <a:buNone/>
            </a:pPr>
            <a:endParaRPr/>
          </a:p>
          <a:p>
            <a:pPr marL="254000" lvl="0" indent="-139700" algn="l" rtl="0">
              <a:lnSpc>
                <a:spcPct val="100000"/>
              </a:lnSpc>
              <a:spcBef>
                <a:spcPts val="800"/>
              </a:spcBef>
              <a:spcAft>
                <a:spcPts val="0"/>
              </a:spcAft>
              <a:buClr>
                <a:srgbClr val="65C8D0"/>
              </a:buClr>
              <a:buSzPts val="1800"/>
              <a:buFont typeface="Arial"/>
              <a:buNone/>
            </a:pPr>
            <a:endParaRPr/>
          </a:p>
          <a:p>
            <a:pPr marL="254000" lvl="0" indent="-139700" algn="l" rtl="0">
              <a:lnSpc>
                <a:spcPct val="100000"/>
              </a:lnSpc>
              <a:spcBef>
                <a:spcPts val="800"/>
              </a:spcBef>
              <a:spcAft>
                <a:spcPts val="0"/>
              </a:spcAft>
              <a:buClr>
                <a:srgbClr val="65C8D0"/>
              </a:buClr>
              <a:buSzPts val="1800"/>
              <a:buFont typeface="Arial"/>
              <a:buNone/>
            </a:pPr>
            <a:endParaRPr/>
          </a:p>
          <a:p>
            <a:pPr marL="254000" lvl="0" indent="-139700" algn="l" rtl="0">
              <a:lnSpc>
                <a:spcPct val="100000"/>
              </a:lnSpc>
              <a:spcBef>
                <a:spcPts val="800"/>
              </a:spcBef>
              <a:spcAft>
                <a:spcPts val="0"/>
              </a:spcAft>
              <a:buClr>
                <a:srgbClr val="65C8D0"/>
              </a:buClr>
              <a:buSzPts val="1800"/>
              <a:buFont typeface="Arial"/>
              <a:buNone/>
            </a:pPr>
            <a:endParaRPr/>
          </a:p>
          <a:p>
            <a:pPr marL="254000" lvl="0" indent="-139700" algn="l" rtl="0">
              <a:lnSpc>
                <a:spcPct val="100000"/>
              </a:lnSpc>
              <a:spcBef>
                <a:spcPts val="800"/>
              </a:spcBef>
              <a:spcAft>
                <a:spcPts val="0"/>
              </a:spcAft>
              <a:buClr>
                <a:srgbClr val="65C8D0"/>
              </a:buClr>
              <a:buSzPts val="1800"/>
              <a:buFont typeface="Arial"/>
              <a:buNone/>
            </a:pPr>
            <a:endParaRPr/>
          </a:p>
          <a:p>
            <a:pPr marL="254000" lvl="0" indent="-139700" algn="l" rtl="0">
              <a:lnSpc>
                <a:spcPct val="100000"/>
              </a:lnSpc>
              <a:spcBef>
                <a:spcPts val="800"/>
              </a:spcBef>
              <a:spcAft>
                <a:spcPts val="0"/>
              </a:spcAft>
              <a:buClr>
                <a:srgbClr val="65C8D0"/>
              </a:buClr>
              <a:buSzPts val="1800"/>
              <a:buFont typeface="Arial"/>
              <a:buNone/>
            </a:pPr>
            <a:endParaRPr/>
          </a:p>
          <a:p>
            <a:pPr marL="254000" lvl="0" indent="-254000" algn="l" rtl="0">
              <a:lnSpc>
                <a:spcPct val="100000"/>
              </a:lnSpc>
              <a:spcBef>
                <a:spcPts val="800"/>
              </a:spcBef>
              <a:spcAft>
                <a:spcPts val="0"/>
              </a:spcAft>
              <a:buClr>
                <a:srgbClr val="65C8D0"/>
              </a:buClr>
              <a:buSzPts val="1800"/>
              <a:buFont typeface="Arial"/>
              <a:buChar char="•"/>
            </a:pPr>
            <a:r>
              <a:rPr lang="en-GB"/>
              <a:t>Wide choice</a:t>
            </a:r>
            <a:endParaRPr/>
          </a:p>
          <a:p>
            <a:pPr marL="254000" lvl="0" indent="-254000" algn="l" rtl="0">
              <a:lnSpc>
                <a:spcPct val="100000"/>
              </a:lnSpc>
              <a:spcBef>
                <a:spcPts val="800"/>
              </a:spcBef>
              <a:spcAft>
                <a:spcPts val="0"/>
              </a:spcAft>
              <a:buClr>
                <a:srgbClr val="65C8D0"/>
              </a:buClr>
              <a:buSzPts val="1800"/>
              <a:buFont typeface="Arial"/>
              <a:buChar char="•"/>
            </a:pPr>
            <a:r>
              <a:rPr lang="en-GB"/>
              <a:t>Long term security </a:t>
            </a:r>
            <a:endParaRPr/>
          </a:p>
          <a:p>
            <a:pPr marL="254000" lvl="0" indent="-254000" algn="l" rtl="0">
              <a:lnSpc>
                <a:spcPct val="100000"/>
              </a:lnSpc>
              <a:spcBef>
                <a:spcPts val="800"/>
              </a:spcBef>
              <a:spcAft>
                <a:spcPts val="0"/>
              </a:spcAft>
              <a:buClr>
                <a:srgbClr val="65C8D0"/>
              </a:buClr>
              <a:buSzPts val="1800"/>
              <a:buFont typeface="Arial"/>
              <a:buChar char="•"/>
            </a:pPr>
            <a:r>
              <a:rPr lang="en-GB"/>
              <a:t>Repairs and maintenance</a:t>
            </a:r>
            <a:endParaRPr/>
          </a:p>
          <a:p>
            <a:pPr marL="254000" lvl="0" indent="-254000" algn="l" rtl="0">
              <a:lnSpc>
                <a:spcPct val="100000"/>
              </a:lnSpc>
              <a:spcBef>
                <a:spcPts val="800"/>
              </a:spcBef>
              <a:spcAft>
                <a:spcPts val="0"/>
              </a:spcAft>
              <a:buClr>
                <a:srgbClr val="65C8D0"/>
              </a:buClr>
              <a:buSzPts val="1800"/>
              <a:buFont typeface="Arial"/>
              <a:buChar char="•"/>
            </a:pPr>
            <a:r>
              <a:rPr lang="en-GB"/>
              <a:t>Not as straightforward as renting if moving</a:t>
            </a:r>
            <a:endParaRPr/>
          </a:p>
          <a:p>
            <a:pPr marL="254000" lvl="0" indent="-139700" algn="l" rtl="0">
              <a:lnSpc>
                <a:spcPct val="100000"/>
              </a:lnSpc>
              <a:spcBef>
                <a:spcPts val="800"/>
              </a:spcBef>
              <a:spcAft>
                <a:spcPts val="0"/>
              </a:spcAft>
              <a:buClr>
                <a:srgbClr val="65C8D0"/>
              </a:buClr>
              <a:buSzPts val="1800"/>
              <a:buFont typeface="Arial"/>
              <a:buNone/>
            </a:pPr>
            <a:endParaRPr/>
          </a:p>
        </p:txBody>
      </p:sp>
      <p:sp>
        <p:nvSpPr>
          <p:cNvPr id="271" name="Google Shape;271;p51"/>
          <p:cNvSpPr txBox="1">
            <a:spLocks noGrp="1"/>
          </p:cNvSpPr>
          <p:nvPr>
            <p:ph type="body" idx="2"/>
          </p:nvPr>
        </p:nvSpPr>
        <p:spPr>
          <a:xfrm>
            <a:off x="347864" y="1925132"/>
            <a:ext cx="2110500" cy="1241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1800"/>
              <a:buNone/>
            </a:pPr>
            <a:r>
              <a:rPr lang="en-GB"/>
              <a:t>Outright Ownership</a:t>
            </a:r>
            <a:endParaRPr/>
          </a:p>
        </p:txBody>
      </p:sp>
      <p:pic>
        <p:nvPicPr>
          <p:cNvPr id="272" name="Google Shape;272;p51" descr="Related image"/>
          <p:cNvPicPr preferRelativeResize="0"/>
          <p:nvPr/>
        </p:nvPicPr>
        <p:blipFill rotWithShape="1">
          <a:blip r:embed="rId3">
            <a:alphaModFix/>
          </a:blip>
          <a:srcRect/>
          <a:stretch/>
        </p:blipFill>
        <p:spPr>
          <a:xfrm>
            <a:off x="3104999" y="607454"/>
            <a:ext cx="3004035" cy="192720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52"/>
          <p:cNvSpPr txBox="1">
            <a:spLocks noGrp="1"/>
          </p:cNvSpPr>
          <p:nvPr>
            <p:ph type="body" idx="1"/>
          </p:nvPr>
        </p:nvSpPr>
        <p:spPr>
          <a:xfrm>
            <a:off x="3104999" y="607455"/>
            <a:ext cx="5652300" cy="4047000"/>
          </a:xfrm>
          <a:prstGeom prst="rect">
            <a:avLst/>
          </a:prstGeom>
          <a:noFill/>
          <a:ln>
            <a:noFill/>
          </a:ln>
        </p:spPr>
        <p:txBody>
          <a:bodyPr spcFirstLastPara="1" wrap="square" lIns="68575" tIns="34275" rIns="68575" bIns="34275" anchor="ctr" anchorCtr="0">
            <a:noAutofit/>
          </a:bodyPr>
          <a:lstStyle/>
          <a:p>
            <a:pPr marL="254000" lvl="0" indent="-139700" algn="l" rtl="0">
              <a:lnSpc>
                <a:spcPct val="100000"/>
              </a:lnSpc>
              <a:spcBef>
                <a:spcPts val="0"/>
              </a:spcBef>
              <a:spcAft>
                <a:spcPts val="0"/>
              </a:spcAft>
              <a:buClr>
                <a:srgbClr val="65C8D0"/>
              </a:buClr>
              <a:buSzPts val="1800"/>
              <a:buFont typeface="Arial"/>
              <a:buNone/>
            </a:pPr>
            <a:endParaRPr/>
          </a:p>
          <a:p>
            <a:pPr marL="254000" lvl="0" indent="-139700" algn="l" rtl="0">
              <a:lnSpc>
                <a:spcPct val="100000"/>
              </a:lnSpc>
              <a:spcBef>
                <a:spcPts val="800"/>
              </a:spcBef>
              <a:spcAft>
                <a:spcPts val="0"/>
              </a:spcAft>
              <a:buClr>
                <a:srgbClr val="65C8D0"/>
              </a:buClr>
              <a:buSzPts val="1800"/>
              <a:buFont typeface="Arial"/>
              <a:buNone/>
            </a:pPr>
            <a:endParaRPr/>
          </a:p>
          <a:p>
            <a:pPr marL="254000" lvl="0" indent="-139700" algn="l" rtl="0">
              <a:lnSpc>
                <a:spcPct val="100000"/>
              </a:lnSpc>
              <a:spcBef>
                <a:spcPts val="800"/>
              </a:spcBef>
              <a:spcAft>
                <a:spcPts val="0"/>
              </a:spcAft>
              <a:buClr>
                <a:srgbClr val="65C8D0"/>
              </a:buClr>
              <a:buSzPts val="1800"/>
              <a:buFont typeface="Arial"/>
              <a:buNone/>
            </a:pPr>
            <a:endParaRPr/>
          </a:p>
          <a:p>
            <a:pPr marL="254000" lvl="0" indent="-139700" algn="l" rtl="0">
              <a:lnSpc>
                <a:spcPct val="100000"/>
              </a:lnSpc>
              <a:spcBef>
                <a:spcPts val="800"/>
              </a:spcBef>
              <a:spcAft>
                <a:spcPts val="0"/>
              </a:spcAft>
              <a:buClr>
                <a:srgbClr val="65C8D0"/>
              </a:buClr>
              <a:buSzPts val="1800"/>
              <a:buFont typeface="Arial"/>
              <a:buNone/>
            </a:pPr>
            <a:endParaRPr/>
          </a:p>
          <a:p>
            <a:pPr marL="254000" lvl="0" indent="-139700" algn="l" rtl="0">
              <a:lnSpc>
                <a:spcPct val="100000"/>
              </a:lnSpc>
              <a:spcBef>
                <a:spcPts val="800"/>
              </a:spcBef>
              <a:spcAft>
                <a:spcPts val="0"/>
              </a:spcAft>
              <a:buClr>
                <a:srgbClr val="65C8D0"/>
              </a:buClr>
              <a:buSzPts val="1800"/>
              <a:buFont typeface="Arial"/>
              <a:buNone/>
            </a:pPr>
            <a:endParaRPr/>
          </a:p>
          <a:p>
            <a:pPr marL="254000" lvl="0" indent="-139700" algn="l" rtl="0">
              <a:lnSpc>
                <a:spcPct val="100000"/>
              </a:lnSpc>
              <a:spcBef>
                <a:spcPts val="800"/>
              </a:spcBef>
              <a:spcAft>
                <a:spcPts val="0"/>
              </a:spcAft>
              <a:buClr>
                <a:srgbClr val="65C8D0"/>
              </a:buClr>
              <a:buSzPts val="1800"/>
              <a:buFont typeface="Arial"/>
              <a:buNone/>
            </a:pPr>
            <a:endParaRPr/>
          </a:p>
          <a:p>
            <a:pPr marL="254000" lvl="0" indent="-139700" algn="l" rtl="0">
              <a:lnSpc>
                <a:spcPct val="100000"/>
              </a:lnSpc>
              <a:spcBef>
                <a:spcPts val="800"/>
              </a:spcBef>
              <a:spcAft>
                <a:spcPts val="0"/>
              </a:spcAft>
              <a:buClr>
                <a:srgbClr val="65C8D0"/>
              </a:buClr>
              <a:buSzPts val="1800"/>
              <a:buFont typeface="Arial"/>
              <a:buNone/>
            </a:pPr>
            <a:endParaRPr/>
          </a:p>
          <a:p>
            <a:pPr marL="254000" lvl="0" indent="-254000" algn="l" rtl="0">
              <a:lnSpc>
                <a:spcPct val="100000"/>
              </a:lnSpc>
              <a:spcBef>
                <a:spcPts val="800"/>
              </a:spcBef>
              <a:spcAft>
                <a:spcPts val="0"/>
              </a:spcAft>
              <a:buClr>
                <a:srgbClr val="65C8D0"/>
              </a:buClr>
              <a:buSzPts val="1800"/>
              <a:buFont typeface="Arial"/>
              <a:buChar char="•"/>
            </a:pPr>
            <a:r>
              <a:rPr lang="en-GB"/>
              <a:t>Family funded shared ownership</a:t>
            </a:r>
            <a:endParaRPr/>
          </a:p>
          <a:p>
            <a:pPr marL="254000" lvl="0" indent="-254000" algn="l" rtl="0">
              <a:lnSpc>
                <a:spcPct val="100000"/>
              </a:lnSpc>
              <a:spcBef>
                <a:spcPts val="800"/>
              </a:spcBef>
              <a:spcAft>
                <a:spcPts val="0"/>
              </a:spcAft>
              <a:buClr>
                <a:srgbClr val="65C8D0"/>
              </a:buClr>
              <a:buSzPts val="1800"/>
              <a:buFont typeface="Arial"/>
              <a:buChar char="•"/>
            </a:pPr>
            <a:r>
              <a:rPr lang="en-GB"/>
              <a:t>Joint ownership</a:t>
            </a:r>
            <a:endParaRPr/>
          </a:p>
          <a:p>
            <a:pPr marL="254000" lvl="0" indent="-254000" algn="l" rtl="0">
              <a:lnSpc>
                <a:spcPct val="100000"/>
              </a:lnSpc>
              <a:spcBef>
                <a:spcPts val="800"/>
              </a:spcBef>
              <a:spcAft>
                <a:spcPts val="0"/>
              </a:spcAft>
              <a:buClr>
                <a:srgbClr val="65C8D0"/>
              </a:buClr>
              <a:buSzPts val="1800"/>
              <a:buFont typeface="Arial"/>
              <a:buChar char="•"/>
            </a:pPr>
            <a:r>
              <a:rPr lang="en-GB"/>
              <a:t>Buy to let</a:t>
            </a:r>
            <a:endParaRPr/>
          </a:p>
          <a:p>
            <a:pPr marL="254000" lvl="0" indent="-254000" algn="l" rtl="0">
              <a:lnSpc>
                <a:spcPct val="100000"/>
              </a:lnSpc>
              <a:spcBef>
                <a:spcPts val="800"/>
              </a:spcBef>
              <a:spcAft>
                <a:spcPts val="0"/>
              </a:spcAft>
              <a:buClr>
                <a:srgbClr val="65C8D0"/>
              </a:buClr>
              <a:buSzPts val="1800"/>
              <a:buFont typeface="Arial"/>
              <a:buChar char="•"/>
            </a:pPr>
            <a:r>
              <a:rPr lang="en-GB"/>
              <a:t>Leaving property in trust</a:t>
            </a:r>
            <a:endParaRPr/>
          </a:p>
          <a:p>
            <a:pPr marL="254000" lvl="0" indent="-139700" algn="l" rtl="0">
              <a:lnSpc>
                <a:spcPct val="100000"/>
              </a:lnSpc>
              <a:spcBef>
                <a:spcPts val="800"/>
              </a:spcBef>
              <a:spcAft>
                <a:spcPts val="0"/>
              </a:spcAft>
              <a:buClr>
                <a:srgbClr val="65C8D0"/>
              </a:buClr>
              <a:buSzPts val="1800"/>
              <a:buFont typeface="Arial"/>
              <a:buNone/>
            </a:pPr>
            <a:endParaRPr/>
          </a:p>
        </p:txBody>
      </p:sp>
      <p:sp>
        <p:nvSpPr>
          <p:cNvPr id="278" name="Google Shape;278;p52"/>
          <p:cNvSpPr txBox="1">
            <a:spLocks noGrp="1"/>
          </p:cNvSpPr>
          <p:nvPr>
            <p:ph type="body" idx="2"/>
          </p:nvPr>
        </p:nvSpPr>
        <p:spPr>
          <a:xfrm>
            <a:off x="347864" y="1925132"/>
            <a:ext cx="2110500" cy="1241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1800"/>
              <a:buNone/>
            </a:pPr>
            <a:r>
              <a:rPr lang="en-GB"/>
              <a:t>Family Funded Options</a:t>
            </a:r>
            <a:endParaRPr/>
          </a:p>
        </p:txBody>
      </p:sp>
      <p:pic>
        <p:nvPicPr>
          <p:cNvPr id="279" name="Google Shape;279;p52" descr="Image result for home ownership images"/>
          <p:cNvPicPr preferRelativeResize="0"/>
          <p:nvPr/>
        </p:nvPicPr>
        <p:blipFill rotWithShape="1">
          <a:blip r:embed="rId3">
            <a:alphaModFix/>
          </a:blip>
          <a:srcRect l="15603" t="11562" r="9417" b="5962"/>
          <a:stretch/>
        </p:blipFill>
        <p:spPr>
          <a:xfrm>
            <a:off x="3104999" y="607454"/>
            <a:ext cx="2995011" cy="21961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p53"/>
          <p:cNvPicPr preferRelativeResize="0"/>
          <p:nvPr/>
        </p:nvPicPr>
        <p:blipFill rotWithShape="1">
          <a:blip r:embed="rId3">
            <a:alphaModFix/>
          </a:blip>
          <a:srcRect l="-602" t="-1900" r="39132" b="1900"/>
          <a:stretch/>
        </p:blipFill>
        <p:spPr>
          <a:xfrm>
            <a:off x="3105000" y="1427250"/>
            <a:ext cx="2022875" cy="2465501"/>
          </a:xfrm>
          <a:prstGeom prst="rect">
            <a:avLst/>
          </a:prstGeom>
          <a:noFill/>
          <a:ln>
            <a:noFill/>
          </a:ln>
        </p:spPr>
      </p:pic>
      <p:sp>
        <p:nvSpPr>
          <p:cNvPr id="285" name="Google Shape;285;p53"/>
          <p:cNvSpPr txBox="1">
            <a:spLocks noGrp="1"/>
          </p:cNvSpPr>
          <p:nvPr>
            <p:ph type="body" idx="1"/>
          </p:nvPr>
        </p:nvSpPr>
        <p:spPr>
          <a:xfrm>
            <a:off x="3104999" y="607451"/>
            <a:ext cx="2189700" cy="32853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1800"/>
              <a:buNone/>
            </a:pPr>
            <a:r>
              <a:rPr lang="en-GB">
                <a:solidFill>
                  <a:schemeClr val="lt1"/>
                </a:solidFill>
              </a:rPr>
              <a:t>a</a:t>
            </a:r>
            <a:endParaRPr/>
          </a:p>
        </p:txBody>
      </p:sp>
      <p:sp>
        <p:nvSpPr>
          <p:cNvPr id="286" name="Google Shape;286;p53"/>
          <p:cNvSpPr txBox="1">
            <a:spLocks noGrp="1"/>
          </p:cNvSpPr>
          <p:nvPr>
            <p:ph type="body" idx="2"/>
          </p:nvPr>
        </p:nvSpPr>
        <p:spPr>
          <a:xfrm>
            <a:off x="347864" y="1925132"/>
            <a:ext cx="2110500" cy="1241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1800"/>
              <a:buNone/>
            </a:pPr>
            <a:r>
              <a:rPr lang="en-GB"/>
              <a:t>Renting from a Specialist Provider</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Google Shape;291;p54"/>
          <p:cNvPicPr preferRelativeResize="0"/>
          <p:nvPr/>
        </p:nvPicPr>
        <p:blipFill rotWithShape="1">
          <a:blip r:embed="rId3">
            <a:alphaModFix/>
          </a:blip>
          <a:srcRect l="29194" t="18837" r="27872" b="18662"/>
          <a:stretch/>
        </p:blipFill>
        <p:spPr>
          <a:xfrm>
            <a:off x="3172071" y="1180134"/>
            <a:ext cx="3005052" cy="3282440"/>
          </a:xfrm>
          <a:prstGeom prst="rect">
            <a:avLst/>
          </a:prstGeom>
          <a:noFill/>
          <a:ln>
            <a:noFill/>
          </a:ln>
        </p:spPr>
      </p:pic>
      <p:sp>
        <p:nvSpPr>
          <p:cNvPr id="292" name="Google Shape;292;p54"/>
          <p:cNvSpPr txBox="1">
            <a:spLocks noGrp="1"/>
          </p:cNvSpPr>
          <p:nvPr>
            <p:ph type="body" idx="1"/>
          </p:nvPr>
        </p:nvSpPr>
        <p:spPr>
          <a:xfrm>
            <a:off x="3104999" y="607455"/>
            <a:ext cx="5652300" cy="40470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800"/>
              <a:buNone/>
            </a:pPr>
            <a:r>
              <a:rPr lang="en-GB">
                <a:solidFill>
                  <a:schemeClr val="lt1"/>
                </a:solidFill>
              </a:rPr>
              <a:t>a</a:t>
            </a:r>
            <a:endParaRPr>
              <a:solidFill>
                <a:schemeClr val="lt1"/>
              </a:solidFill>
            </a:endParaRPr>
          </a:p>
        </p:txBody>
      </p:sp>
      <p:sp>
        <p:nvSpPr>
          <p:cNvPr id="293" name="Google Shape;293;p54"/>
          <p:cNvSpPr txBox="1">
            <a:spLocks noGrp="1"/>
          </p:cNvSpPr>
          <p:nvPr>
            <p:ph type="body" idx="2"/>
          </p:nvPr>
        </p:nvSpPr>
        <p:spPr>
          <a:xfrm>
            <a:off x="347864" y="1925132"/>
            <a:ext cx="2110500" cy="1241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1800"/>
              <a:buNone/>
            </a:pPr>
            <a:r>
              <a:rPr lang="en-GB"/>
              <a:t>Private Sector Leasing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55"/>
          <p:cNvSpPr txBox="1">
            <a:spLocks noGrp="1"/>
          </p:cNvSpPr>
          <p:nvPr>
            <p:ph type="body" idx="1"/>
          </p:nvPr>
        </p:nvSpPr>
        <p:spPr>
          <a:xfrm>
            <a:off x="3104999" y="189498"/>
            <a:ext cx="5652300" cy="4464900"/>
          </a:xfrm>
          <a:prstGeom prst="rect">
            <a:avLst/>
          </a:prstGeom>
          <a:noFill/>
          <a:ln>
            <a:noFill/>
          </a:ln>
        </p:spPr>
        <p:txBody>
          <a:bodyPr spcFirstLastPara="1" wrap="square" lIns="68575" tIns="34275" rIns="68575" bIns="34275" anchor="ctr" anchorCtr="0">
            <a:noAutofit/>
          </a:bodyPr>
          <a:lstStyle/>
          <a:p>
            <a:pPr marL="254000" lvl="0" indent="-254000" algn="l" rtl="0">
              <a:lnSpc>
                <a:spcPct val="100000"/>
              </a:lnSpc>
              <a:spcBef>
                <a:spcPts val="0"/>
              </a:spcBef>
              <a:spcAft>
                <a:spcPts val="0"/>
              </a:spcAft>
              <a:buClr>
                <a:srgbClr val="65C8D0"/>
              </a:buClr>
              <a:buSzPts val="1800"/>
              <a:buFont typeface="Arial"/>
              <a:buChar char="•"/>
            </a:pPr>
            <a:r>
              <a:rPr lang="en-GB" u="sng">
                <a:solidFill>
                  <a:schemeClr val="hlink"/>
                </a:solidFill>
                <a:hlinkClick r:id="rId3"/>
              </a:rPr>
              <a:t>Sutton </a:t>
            </a:r>
            <a:r>
              <a:rPr lang="en-GB" u="sng">
                <a:solidFill>
                  <a:schemeClr val="hlink"/>
                </a:solidFill>
                <a:hlinkClick r:id="rId3"/>
              </a:rPr>
              <a:t>Council </a:t>
            </a:r>
            <a:r>
              <a:rPr lang="en-GB"/>
              <a:t>– Housing Advice Services </a:t>
            </a:r>
            <a:endParaRPr/>
          </a:p>
          <a:p>
            <a:pPr marL="254000" lvl="0" indent="-254000" algn="l" rtl="0">
              <a:lnSpc>
                <a:spcPct val="100000"/>
              </a:lnSpc>
              <a:spcBef>
                <a:spcPts val="800"/>
              </a:spcBef>
              <a:spcAft>
                <a:spcPts val="0"/>
              </a:spcAft>
              <a:buClr>
                <a:srgbClr val="65C8D0"/>
              </a:buClr>
              <a:buSzPts val="1800"/>
              <a:buFont typeface="Arial"/>
              <a:buChar char="•"/>
            </a:pPr>
            <a:r>
              <a:rPr lang="en-GB"/>
              <a:t>Housing Associations </a:t>
            </a:r>
            <a:endParaRPr/>
          </a:p>
          <a:p>
            <a:pPr marL="254000" lvl="0" indent="-254000" algn="l" rtl="0">
              <a:lnSpc>
                <a:spcPct val="100000"/>
              </a:lnSpc>
              <a:spcBef>
                <a:spcPts val="800"/>
              </a:spcBef>
              <a:spcAft>
                <a:spcPts val="0"/>
              </a:spcAft>
              <a:buClr>
                <a:srgbClr val="65C8D0"/>
              </a:buClr>
              <a:buSzPts val="1800"/>
              <a:buFont typeface="Arial"/>
              <a:buChar char="•"/>
            </a:pPr>
            <a:r>
              <a:rPr lang="en-GB"/>
              <a:t>Citizens Advice Centre </a:t>
            </a:r>
            <a:endParaRPr/>
          </a:p>
          <a:p>
            <a:pPr marL="254000" lvl="0" indent="-254000" algn="l" rtl="0">
              <a:lnSpc>
                <a:spcPct val="100000"/>
              </a:lnSpc>
              <a:spcBef>
                <a:spcPts val="800"/>
              </a:spcBef>
              <a:spcAft>
                <a:spcPts val="0"/>
              </a:spcAft>
              <a:buClr>
                <a:srgbClr val="65C8D0"/>
              </a:buClr>
              <a:buSzPts val="1800"/>
              <a:buFont typeface="Arial"/>
              <a:buChar char="•"/>
            </a:pPr>
            <a:r>
              <a:rPr lang="en-GB"/>
              <a:t>Independent Housing Brokers </a:t>
            </a:r>
            <a:endParaRPr/>
          </a:p>
          <a:p>
            <a:pPr marL="254000" lvl="0" indent="-254000" algn="l" rtl="0">
              <a:lnSpc>
                <a:spcPct val="100000"/>
              </a:lnSpc>
              <a:spcBef>
                <a:spcPts val="800"/>
              </a:spcBef>
              <a:spcAft>
                <a:spcPts val="0"/>
              </a:spcAft>
              <a:buClr>
                <a:srgbClr val="65C8D0"/>
              </a:buClr>
              <a:buSzPts val="1800"/>
              <a:buFont typeface="Arial"/>
              <a:buChar char="•"/>
            </a:pPr>
            <a:r>
              <a:rPr lang="en-GB" u="sng">
                <a:solidFill>
                  <a:schemeClr val="hlink"/>
                </a:solidFill>
                <a:hlinkClick r:id="rId4"/>
              </a:rPr>
              <a:t>NDTI Website</a:t>
            </a:r>
            <a:endParaRPr/>
          </a:p>
          <a:p>
            <a:pPr marL="254000" lvl="0" indent="-254000" algn="l" rtl="0">
              <a:lnSpc>
                <a:spcPct val="100000"/>
              </a:lnSpc>
              <a:spcBef>
                <a:spcPts val="800"/>
              </a:spcBef>
              <a:spcAft>
                <a:spcPts val="0"/>
              </a:spcAft>
              <a:buClr>
                <a:srgbClr val="65C8D0"/>
              </a:buClr>
              <a:buSzPts val="1800"/>
              <a:buFont typeface="Arial"/>
              <a:buChar char="•"/>
            </a:pPr>
            <a:r>
              <a:rPr lang="en-GB" u="sng">
                <a:solidFill>
                  <a:schemeClr val="hlink"/>
                </a:solidFill>
                <a:hlinkClick r:id="rId5"/>
              </a:rPr>
              <a:t>Learning Disability England</a:t>
            </a:r>
            <a:endParaRPr/>
          </a:p>
          <a:p>
            <a:pPr marL="254000" lvl="0" indent="-254000" algn="l" rtl="0">
              <a:lnSpc>
                <a:spcPct val="100000"/>
              </a:lnSpc>
              <a:spcBef>
                <a:spcPts val="0"/>
              </a:spcBef>
              <a:spcAft>
                <a:spcPts val="0"/>
              </a:spcAft>
              <a:buSzPts val="1800"/>
              <a:buChar char="•"/>
            </a:pPr>
            <a:r>
              <a:rPr lang="en-GB"/>
              <a:t>Your social worker (if you </a:t>
            </a:r>
            <a:endParaRPr/>
          </a:p>
          <a:p>
            <a:pPr marL="254000" lvl="0" indent="0" algn="l" rtl="0">
              <a:lnSpc>
                <a:spcPct val="100000"/>
              </a:lnSpc>
              <a:spcBef>
                <a:spcPts val="0"/>
              </a:spcBef>
              <a:spcAft>
                <a:spcPts val="0"/>
              </a:spcAft>
              <a:buNone/>
            </a:pPr>
            <a:r>
              <a:rPr lang="en-GB"/>
              <a:t>have one)</a:t>
            </a:r>
            <a:endParaRPr/>
          </a:p>
          <a:p>
            <a:pPr marL="254000" lvl="0" indent="-139700" algn="l" rtl="0">
              <a:lnSpc>
                <a:spcPct val="100000"/>
              </a:lnSpc>
              <a:spcBef>
                <a:spcPts val="800"/>
              </a:spcBef>
              <a:spcAft>
                <a:spcPts val="0"/>
              </a:spcAft>
              <a:buClr>
                <a:srgbClr val="65C8D0"/>
              </a:buClr>
              <a:buSzPts val="1800"/>
              <a:buFont typeface="Arial"/>
              <a:buNone/>
            </a:pPr>
            <a:endParaRPr/>
          </a:p>
        </p:txBody>
      </p:sp>
      <p:sp>
        <p:nvSpPr>
          <p:cNvPr id="299" name="Google Shape;299;p55"/>
          <p:cNvSpPr txBox="1">
            <a:spLocks noGrp="1"/>
          </p:cNvSpPr>
          <p:nvPr>
            <p:ph type="body" idx="2"/>
          </p:nvPr>
        </p:nvSpPr>
        <p:spPr>
          <a:xfrm>
            <a:off x="347864" y="1925132"/>
            <a:ext cx="2110500" cy="1241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1800"/>
              <a:buNone/>
            </a:pPr>
            <a:r>
              <a:rPr lang="en-GB"/>
              <a:t>Where to find Information, Advice &amp; Support</a:t>
            </a:r>
            <a:endParaRPr/>
          </a:p>
        </p:txBody>
      </p:sp>
      <p:pic>
        <p:nvPicPr>
          <p:cNvPr id="300" name="Google Shape;300;p55"/>
          <p:cNvPicPr preferRelativeResize="0"/>
          <p:nvPr/>
        </p:nvPicPr>
        <p:blipFill rotWithShape="1">
          <a:blip r:embed="rId6">
            <a:alphaModFix/>
          </a:blip>
          <a:srcRect l="26646" t="-1430" r="42513" b="1429"/>
          <a:stretch/>
        </p:blipFill>
        <p:spPr>
          <a:xfrm>
            <a:off x="5864081" y="3099826"/>
            <a:ext cx="2230164" cy="155462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56"/>
          <p:cNvSpPr txBox="1">
            <a:spLocks noGrp="1"/>
          </p:cNvSpPr>
          <p:nvPr>
            <p:ph type="body" idx="1"/>
          </p:nvPr>
        </p:nvSpPr>
        <p:spPr>
          <a:xfrm>
            <a:off x="3104999" y="607455"/>
            <a:ext cx="5652300" cy="4047000"/>
          </a:xfrm>
          <a:prstGeom prst="rect">
            <a:avLst/>
          </a:prstGeom>
          <a:noFill/>
          <a:ln>
            <a:noFill/>
          </a:ln>
        </p:spPr>
        <p:txBody>
          <a:bodyPr spcFirstLastPara="1" wrap="square" lIns="68575" tIns="34275" rIns="68575" bIns="34275" anchor="ctr" anchorCtr="0">
            <a:noAutofit/>
          </a:bodyPr>
          <a:lstStyle/>
          <a:p>
            <a:pPr marL="254000" lvl="0" indent="-139700" algn="l" rtl="0">
              <a:lnSpc>
                <a:spcPct val="100000"/>
              </a:lnSpc>
              <a:spcBef>
                <a:spcPts val="0"/>
              </a:spcBef>
              <a:spcAft>
                <a:spcPts val="0"/>
              </a:spcAft>
              <a:buClr>
                <a:srgbClr val="65C8D0"/>
              </a:buClr>
              <a:buSzPts val="1800"/>
              <a:buFont typeface="Arial"/>
              <a:buNone/>
            </a:pPr>
            <a:endParaRPr/>
          </a:p>
        </p:txBody>
      </p:sp>
      <p:sp>
        <p:nvSpPr>
          <p:cNvPr id="306" name="Google Shape;306;p56"/>
          <p:cNvSpPr txBox="1">
            <a:spLocks noGrp="1"/>
          </p:cNvSpPr>
          <p:nvPr>
            <p:ph type="body" idx="2"/>
          </p:nvPr>
        </p:nvSpPr>
        <p:spPr>
          <a:xfrm>
            <a:off x="347864" y="1925132"/>
            <a:ext cx="2110500" cy="1241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1800"/>
              <a:buNone/>
            </a:pPr>
            <a:r>
              <a:rPr lang="en-GB"/>
              <a:t>Housing associations in Sutton</a:t>
            </a:r>
            <a:endParaRPr/>
          </a:p>
        </p:txBody>
      </p:sp>
      <p:pic>
        <p:nvPicPr>
          <p:cNvPr id="307" name="Google Shape;307;p56"/>
          <p:cNvPicPr preferRelativeResize="0"/>
          <p:nvPr/>
        </p:nvPicPr>
        <p:blipFill rotWithShape="1">
          <a:blip r:embed="rId3">
            <a:alphaModFix/>
          </a:blip>
          <a:srcRect/>
          <a:stretch/>
        </p:blipFill>
        <p:spPr>
          <a:xfrm>
            <a:off x="3104999" y="607455"/>
            <a:ext cx="5652139" cy="394979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57"/>
          <p:cNvSpPr txBox="1">
            <a:spLocks noGrp="1"/>
          </p:cNvSpPr>
          <p:nvPr>
            <p:ph type="body" idx="1"/>
          </p:nvPr>
        </p:nvSpPr>
        <p:spPr>
          <a:xfrm>
            <a:off x="3104999" y="607455"/>
            <a:ext cx="5652300" cy="4047000"/>
          </a:xfrm>
          <a:prstGeom prst="rect">
            <a:avLst/>
          </a:prstGeom>
          <a:noFill/>
          <a:ln>
            <a:noFill/>
          </a:ln>
        </p:spPr>
        <p:txBody>
          <a:bodyPr spcFirstLastPara="1" wrap="square" lIns="68575" tIns="34275" rIns="68575" bIns="34275" anchor="ctr" anchorCtr="0">
            <a:noAutofit/>
          </a:bodyPr>
          <a:lstStyle/>
          <a:p>
            <a:pPr marL="457200" lvl="0" indent="-285750" algn="l" rtl="0">
              <a:lnSpc>
                <a:spcPct val="100000"/>
              </a:lnSpc>
              <a:spcBef>
                <a:spcPts val="0"/>
              </a:spcBef>
              <a:spcAft>
                <a:spcPts val="0"/>
              </a:spcAft>
              <a:buSzPts val="900"/>
              <a:buFont typeface="Arial"/>
              <a:buChar char="•"/>
            </a:pPr>
            <a:r>
              <a:rPr lang="en-GB" sz="900">
                <a:latin typeface="Arial"/>
                <a:ea typeface="Arial"/>
                <a:cs typeface="Arial"/>
                <a:sym typeface="Arial"/>
              </a:rPr>
              <a:t>Optivo and Housing &amp; Care 21 are both housing associations that offer longer term housing solutions for people with learning disabilities, at Dymond House, and Travers Court.</a:t>
            </a:r>
            <a:endParaRPr/>
          </a:p>
          <a:p>
            <a:pPr marL="457200" lvl="0" indent="-285750" algn="l" rtl="0">
              <a:lnSpc>
                <a:spcPct val="100000"/>
              </a:lnSpc>
              <a:spcBef>
                <a:spcPts val="0"/>
              </a:spcBef>
              <a:spcAft>
                <a:spcPts val="0"/>
              </a:spcAft>
              <a:buSzPts val="900"/>
              <a:buFont typeface="Arial"/>
              <a:buChar char="•"/>
            </a:pPr>
            <a:r>
              <a:rPr lang="en-GB" sz="900">
                <a:latin typeface="Arial"/>
                <a:ea typeface="Arial"/>
                <a:cs typeface="Arial"/>
                <a:sym typeface="Arial"/>
              </a:rPr>
              <a:t>For a more short term solution, or to learn independent living skills, Supported housing can be looked at as a solution. </a:t>
            </a:r>
            <a:endParaRPr sz="900">
              <a:latin typeface="Arial"/>
              <a:ea typeface="Arial"/>
              <a:cs typeface="Arial"/>
              <a:sym typeface="Arial"/>
            </a:endParaRPr>
          </a:p>
          <a:p>
            <a:pPr marL="457200" lvl="0" indent="-285750" algn="l" rtl="0">
              <a:lnSpc>
                <a:spcPct val="100000"/>
              </a:lnSpc>
              <a:spcBef>
                <a:spcPts val="0"/>
              </a:spcBef>
              <a:spcAft>
                <a:spcPts val="0"/>
              </a:spcAft>
              <a:buSzPts val="900"/>
              <a:buFont typeface="Arial"/>
              <a:buChar char="•"/>
            </a:pPr>
            <a:r>
              <a:rPr lang="en-GB" sz="900">
                <a:latin typeface="Arial"/>
                <a:ea typeface="Arial"/>
                <a:cs typeface="Arial"/>
                <a:sym typeface="Arial"/>
              </a:rPr>
              <a:t>Sutton Council provides support to people with learning disabilities living in their own homes. It has produced a booklet for people with learning disabilities, about the different types of housing you can live in.</a:t>
            </a:r>
            <a:br>
              <a:rPr lang="en-GB" sz="900">
                <a:latin typeface="Arial"/>
                <a:ea typeface="Arial"/>
                <a:cs typeface="Arial"/>
                <a:sym typeface="Arial"/>
              </a:rPr>
            </a:br>
            <a:br>
              <a:rPr lang="en-GB" sz="900">
                <a:latin typeface="Arial"/>
                <a:ea typeface="Arial"/>
                <a:cs typeface="Arial"/>
                <a:sym typeface="Arial"/>
              </a:rPr>
            </a:br>
            <a:r>
              <a:rPr lang="en-GB" sz="900" b="1" u="sng">
                <a:solidFill>
                  <a:schemeClr val="hlink"/>
                </a:solidFill>
                <a:latin typeface="Arial"/>
                <a:ea typeface="Arial"/>
                <a:cs typeface="Arial"/>
                <a:sym typeface="Arial"/>
                <a:hlinkClick r:id="rId3"/>
              </a:rPr>
              <a:t>You can download the booklet by clicking these words</a:t>
            </a:r>
            <a:r>
              <a:rPr lang="en-GB" sz="900">
                <a:latin typeface="Arial"/>
                <a:ea typeface="Arial"/>
                <a:cs typeface="Arial"/>
                <a:sym typeface="Arial"/>
              </a:rPr>
              <a:t>.</a:t>
            </a:r>
            <a:br>
              <a:rPr lang="en-GB" sz="900">
                <a:latin typeface="Arial"/>
                <a:ea typeface="Arial"/>
                <a:cs typeface="Arial"/>
                <a:sym typeface="Arial"/>
              </a:rPr>
            </a:br>
            <a:br>
              <a:rPr lang="en-GB" sz="900">
                <a:latin typeface="Arial"/>
                <a:ea typeface="Arial"/>
                <a:cs typeface="Arial"/>
                <a:sym typeface="Arial"/>
              </a:rPr>
            </a:br>
            <a:r>
              <a:rPr lang="en-GB" sz="900">
                <a:latin typeface="Arial"/>
                <a:ea typeface="Arial"/>
                <a:cs typeface="Arial"/>
                <a:sym typeface="Arial"/>
              </a:rPr>
              <a:t>If you don’t understand something you can contact </a:t>
            </a:r>
            <a:r>
              <a:rPr lang="en-GB" sz="900" b="1">
                <a:latin typeface="Arial"/>
                <a:ea typeface="Arial"/>
                <a:cs typeface="Arial"/>
                <a:sym typeface="Arial"/>
              </a:rPr>
              <a:t>Sutton Council</a:t>
            </a:r>
            <a:r>
              <a:rPr lang="en-GB" sz="900">
                <a:latin typeface="Arial"/>
                <a:ea typeface="Arial"/>
                <a:cs typeface="Arial"/>
                <a:sym typeface="Arial"/>
              </a:rPr>
              <a:t>, using the details below.</a:t>
            </a:r>
            <a:br>
              <a:rPr lang="en-GB" sz="900">
                <a:latin typeface="Arial"/>
                <a:ea typeface="Arial"/>
                <a:cs typeface="Arial"/>
                <a:sym typeface="Arial"/>
              </a:rPr>
            </a:br>
            <a:br>
              <a:rPr lang="en-GB" sz="900">
                <a:latin typeface="Arial"/>
                <a:ea typeface="Arial"/>
                <a:cs typeface="Arial"/>
                <a:sym typeface="Arial"/>
              </a:rPr>
            </a:br>
            <a:r>
              <a:rPr lang="en-GB" sz="900">
                <a:latin typeface="Arial"/>
                <a:ea typeface="Arial"/>
                <a:cs typeface="Arial"/>
                <a:sym typeface="Arial"/>
              </a:rPr>
              <a:t>Sutton council learning disabilities team, Civic Offices, St Nicholas Way, Sutton </a:t>
            </a:r>
            <a:r>
              <a:rPr lang="en-GB" sz="900" b="1" u="sng">
                <a:solidFill>
                  <a:schemeClr val="hlink"/>
                </a:solidFill>
                <a:latin typeface="Arial"/>
                <a:ea typeface="Arial"/>
                <a:cs typeface="Arial"/>
                <a:sym typeface="Arial"/>
                <a:hlinkClick r:id="rId4"/>
              </a:rPr>
              <a:t>SM1 1EA</a:t>
            </a:r>
            <a:br>
              <a:rPr lang="en-GB" sz="900">
                <a:latin typeface="Arial"/>
                <a:ea typeface="Arial"/>
                <a:cs typeface="Arial"/>
                <a:sym typeface="Arial"/>
              </a:rPr>
            </a:br>
            <a:r>
              <a:rPr lang="en-GB" sz="900">
                <a:latin typeface="Arial"/>
                <a:ea typeface="Arial"/>
                <a:cs typeface="Arial"/>
                <a:sym typeface="Arial"/>
              </a:rPr>
              <a:t>Telephone: 020 8770 6080</a:t>
            </a:r>
            <a:br>
              <a:rPr lang="en-GB" sz="900">
                <a:latin typeface="Arial"/>
                <a:ea typeface="Arial"/>
                <a:cs typeface="Arial"/>
                <a:sym typeface="Arial"/>
              </a:rPr>
            </a:br>
            <a:r>
              <a:rPr lang="en-GB" sz="900">
                <a:latin typeface="Arial"/>
                <a:ea typeface="Arial"/>
                <a:cs typeface="Arial"/>
                <a:sym typeface="Arial"/>
              </a:rPr>
              <a:t>email: </a:t>
            </a:r>
            <a:r>
              <a:rPr lang="en-GB" sz="900" b="1" u="sng">
                <a:solidFill>
                  <a:schemeClr val="hlink"/>
                </a:solidFill>
                <a:latin typeface="Arial"/>
                <a:ea typeface="Arial"/>
                <a:cs typeface="Arial"/>
                <a:sym typeface="Arial"/>
                <a:hlinkClick r:id="rId5"/>
              </a:rPr>
              <a:t>learningdisabilities@sutton.gov.uk</a:t>
            </a:r>
            <a:br>
              <a:rPr lang="en-GB" sz="900">
                <a:latin typeface="Arial"/>
                <a:ea typeface="Arial"/>
                <a:cs typeface="Arial"/>
                <a:sym typeface="Arial"/>
              </a:rPr>
            </a:br>
            <a:br>
              <a:rPr lang="en-GB" sz="900">
                <a:latin typeface="Arial"/>
                <a:ea typeface="Arial"/>
                <a:cs typeface="Arial"/>
                <a:sym typeface="Arial"/>
              </a:rPr>
            </a:br>
            <a:r>
              <a:rPr lang="en-GB" sz="900">
                <a:latin typeface="Arial"/>
                <a:ea typeface="Arial"/>
                <a:cs typeface="Arial"/>
                <a:sym typeface="Arial"/>
              </a:rPr>
              <a:t>Sutton council housing centre, Civic Offices, St Nicholas Way, Sutton </a:t>
            </a:r>
            <a:r>
              <a:rPr lang="en-GB" sz="900" b="1" u="sng">
                <a:solidFill>
                  <a:schemeClr val="hlink"/>
                </a:solidFill>
                <a:latin typeface="Arial"/>
                <a:ea typeface="Arial"/>
                <a:cs typeface="Arial"/>
                <a:sym typeface="Arial"/>
                <a:hlinkClick r:id="rId4"/>
              </a:rPr>
              <a:t>SM1 1EA</a:t>
            </a:r>
            <a:br>
              <a:rPr lang="en-GB" sz="900">
                <a:latin typeface="Arial"/>
                <a:ea typeface="Arial"/>
                <a:cs typeface="Arial"/>
                <a:sym typeface="Arial"/>
              </a:rPr>
            </a:br>
            <a:r>
              <a:rPr lang="en-GB" sz="900">
                <a:latin typeface="Arial"/>
                <a:ea typeface="Arial"/>
                <a:cs typeface="Arial"/>
                <a:sym typeface="Arial"/>
              </a:rPr>
              <a:t>Telephone: 020 8770 6080</a:t>
            </a:r>
            <a:br>
              <a:rPr lang="en-GB" sz="900">
                <a:latin typeface="Arial"/>
                <a:ea typeface="Arial"/>
                <a:cs typeface="Arial"/>
                <a:sym typeface="Arial"/>
              </a:rPr>
            </a:br>
            <a:r>
              <a:rPr lang="en-GB" sz="900">
                <a:latin typeface="Arial"/>
                <a:ea typeface="Arial"/>
                <a:cs typeface="Arial"/>
                <a:sym typeface="Arial"/>
              </a:rPr>
              <a:t>email: </a:t>
            </a:r>
            <a:r>
              <a:rPr lang="en-GB" sz="900" b="1" u="sng">
                <a:solidFill>
                  <a:schemeClr val="hlink"/>
                </a:solidFill>
                <a:latin typeface="Arial"/>
                <a:ea typeface="Arial"/>
                <a:cs typeface="Arial"/>
                <a:sym typeface="Arial"/>
                <a:hlinkClick r:id="rId6"/>
              </a:rPr>
              <a:t>housing.centre@sutton.gov.uk</a:t>
            </a:r>
            <a:br>
              <a:rPr lang="en-GB" sz="900">
                <a:latin typeface="Arial"/>
                <a:ea typeface="Arial"/>
                <a:cs typeface="Arial"/>
                <a:sym typeface="Arial"/>
              </a:rPr>
            </a:br>
            <a:br>
              <a:rPr lang="en-GB" sz="900">
                <a:latin typeface="Arial"/>
                <a:ea typeface="Arial"/>
                <a:cs typeface="Arial"/>
                <a:sym typeface="Arial"/>
              </a:rPr>
            </a:br>
            <a:r>
              <a:rPr lang="en-GB" sz="900">
                <a:latin typeface="Arial"/>
                <a:ea typeface="Arial"/>
                <a:cs typeface="Arial"/>
                <a:sym typeface="Arial"/>
              </a:rPr>
              <a:t>You can also contact Mencap. Mencap is a charity that helps people with learning disabilities.</a:t>
            </a:r>
            <a:br>
              <a:rPr lang="en-GB" sz="900">
                <a:latin typeface="Arial"/>
                <a:ea typeface="Arial"/>
                <a:cs typeface="Arial"/>
                <a:sym typeface="Arial"/>
              </a:rPr>
            </a:br>
            <a:r>
              <a:rPr lang="en-GB" sz="900">
                <a:latin typeface="Arial"/>
                <a:ea typeface="Arial"/>
                <a:cs typeface="Arial"/>
                <a:sym typeface="Arial"/>
              </a:rPr>
              <a:t>Mencap learning disability helpline, 4 Swan Court Yard, Coventry Road, Birmingham, B26 1BU</a:t>
            </a:r>
            <a:br>
              <a:rPr lang="en-GB" sz="900">
                <a:latin typeface="Arial"/>
                <a:ea typeface="Arial"/>
                <a:cs typeface="Arial"/>
                <a:sym typeface="Arial"/>
              </a:rPr>
            </a:br>
            <a:r>
              <a:rPr lang="en-GB" sz="900">
                <a:latin typeface="Arial"/>
                <a:ea typeface="Arial"/>
                <a:cs typeface="Arial"/>
                <a:sym typeface="Arial"/>
              </a:rPr>
              <a:t>Telephone: 080 8808 1111</a:t>
            </a:r>
            <a:br>
              <a:rPr lang="en-GB" sz="900">
                <a:latin typeface="Arial"/>
                <a:ea typeface="Arial"/>
                <a:cs typeface="Arial"/>
                <a:sym typeface="Arial"/>
              </a:rPr>
            </a:br>
            <a:r>
              <a:rPr lang="en-GB" sz="900">
                <a:latin typeface="Arial"/>
                <a:ea typeface="Arial"/>
                <a:cs typeface="Arial"/>
                <a:sym typeface="Arial"/>
              </a:rPr>
              <a:t>email: </a:t>
            </a:r>
            <a:r>
              <a:rPr lang="en-GB" sz="900" b="1" u="sng">
                <a:solidFill>
                  <a:schemeClr val="hlink"/>
                </a:solidFill>
                <a:latin typeface="Arial"/>
                <a:ea typeface="Arial"/>
                <a:cs typeface="Arial"/>
                <a:sym typeface="Arial"/>
                <a:hlinkClick r:id="rId7"/>
              </a:rPr>
              <a:t>help@mencap.org.uk</a:t>
            </a:r>
            <a:br>
              <a:rPr lang="en-GB" sz="900">
                <a:latin typeface="Arial"/>
                <a:ea typeface="Arial"/>
                <a:cs typeface="Arial"/>
                <a:sym typeface="Arial"/>
              </a:rPr>
            </a:br>
            <a:br>
              <a:rPr lang="en-GB" sz="900">
                <a:latin typeface="Arial"/>
                <a:ea typeface="Arial"/>
                <a:cs typeface="Arial"/>
                <a:sym typeface="Arial"/>
              </a:rPr>
            </a:br>
            <a:endParaRPr sz="900"/>
          </a:p>
        </p:txBody>
      </p:sp>
      <p:sp>
        <p:nvSpPr>
          <p:cNvPr id="313" name="Google Shape;313;p57"/>
          <p:cNvSpPr txBox="1">
            <a:spLocks noGrp="1"/>
          </p:cNvSpPr>
          <p:nvPr>
            <p:ph type="body" idx="2"/>
          </p:nvPr>
        </p:nvSpPr>
        <p:spPr>
          <a:xfrm>
            <a:off x="347864" y="1925132"/>
            <a:ext cx="2110500" cy="1241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1800"/>
              <a:buNone/>
            </a:pPr>
            <a:r>
              <a:rPr lang="en-GB"/>
              <a:t>What does Sutton Offer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40"/>
          <p:cNvSpPr txBox="1">
            <a:spLocks noGrp="1"/>
          </p:cNvSpPr>
          <p:nvPr>
            <p:ph type="body" idx="1"/>
          </p:nvPr>
        </p:nvSpPr>
        <p:spPr>
          <a:xfrm>
            <a:off x="3104999" y="607455"/>
            <a:ext cx="5652300" cy="4047000"/>
          </a:xfrm>
          <a:prstGeom prst="rect">
            <a:avLst/>
          </a:prstGeom>
          <a:noFill/>
          <a:ln>
            <a:noFill/>
          </a:ln>
        </p:spPr>
        <p:txBody>
          <a:bodyPr spcFirstLastPara="1" wrap="square" lIns="68575" tIns="34275" rIns="68575" bIns="34275" anchor="ctr" anchorCtr="0">
            <a:noAutofit/>
          </a:bodyPr>
          <a:lstStyle/>
          <a:p>
            <a:pPr marL="254000" lvl="0" indent="-139700" algn="l" rtl="0">
              <a:lnSpc>
                <a:spcPct val="100000"/>
              </a:lnSpc>
              <a:spcBef>
                <a:spcPts val="0"/>
              </a:spcBef>
              <a:spcAft>
                <a:spcPts val="0"/>
              </a:spcAft>
              <a:buClr>
                <a:srgbClr val="65C8D0"/>
              </a:buClr>
              <a:buSzPts val="1800"/>
              <a:buFont typeface="Arial"/>
              <a:buNone/>
            </a:pPr>
            <a:endParaRPr/>
          </a:p>
          <a:p>
            <a:pPr marL="254000" lvl="0" indent="-139700" algn="l" rtl="0">
              <a:lnSpc>
                <a:spcPct val="100000"/>
              </a:lnSpc>
              <a:spcBef>
                <a:spcPts val="800"/>
              </a:spcBef>
              <a:spcAft>
                <a:spcPts val="0"/>
              </a:spcAft>
              <a:buClr>
                <a:srgbClr val="65C8D0"/>
              </a:buClr>
              <a:buSzPts val="1800"/>
              <a:buFont typeface="Arial"/>
              <a:buNone/>
            </a:pPr>
            <a:endParaRPr/>
          </a:p>
          <a:p>
            <a:pPr marL="254000" lvl="0" indent="-139700" algn="l" rtl="0">
              <a:lnSpc>
                <a:spcPct val="100000"/>
              </a:lnSpc>
              <a:spcBef>
                <a:spcPts val="800"/>
              </a:spcBef>
              <a:spcAft>
                <a:spcPts val="0"/>
              </a:spcAft>
              <a:buClr>
                <a:srgbClr val="65C8D0"/>
              </a:buClr>
              <a:buSzPts val="1800"/>
              <a:buFont typeface="Arial"/>
              <a:buNone/>
            </a:pPr>
            <a:endParaRPr/>
          </a:p>
          <a:p>
            <a:pPr marL="254000" lvl="0" indent="-139700" algn="l" rtl="0">
              <a:lnSpc>
                <a:spcPct val="100000"/>
              </a:lnSpc>
              <a:spcBef>
                <a:spcPts val="800"/>
              </a:spcBef>
              <a:spcAft>
                <a:spcPts val="0"/>
              </a:spcAft>
              <a:buClr>
                <a:srgbClr val="65C8D0"/>
              </a:buClr>
              <a:buSzPts val="1800"/>
              <a:buFont typeface="Arial"/>
              <a:buNone/>
            </a:pPr>
            <a:endParaRPr/>
          </a:p>
          <a:p>
            <a:pPr marL="254000" lvl="0" indent="-139700" algn="l" rtl="0">
              <a:lnSpc>
                <a:spcPct val="100000"/>
              </a:lnSpc>
              <a:spcBef>
                <a:spcPts val="800"/>
              </a:spcBef>
              <a:spcAft>
                <a:spcPts val="0"/>
              </a:spcAft>
              <a:buClr>
                <a:srgbClr val="65C8D0"/>
              </a:buClr>
              <a:buSzPts val="1800"/>
              <a:buFont typeface="Arial"/>
              <a:buNone/>
            </a:pPr>
            <a:endParaRPr/>
          </a:p>
          <a:p>
            <a:pPr marL="254000" lvl="0" indent="-139700" algn="l" rtl="0">
              <a:lnSpc>
                <a:spcPct val="100000"/>
              </a:lnSpc>
              <a:spcBef>
                <a:spcPts val="800"/>
              </a:spcBef>
              <a:spcAft>
                <a:spcPts val="0"/>
              </a:spcAft>
              <a:buClr>
                <a:srgbClr val="65C8D0"/>
              </a:buClr>
              <a:buSzPts val="1800"/>
              <a:buFont typeface="Arial"/>
              <a:buNone/>
            </a:pPr>
            <a:endParaRPr/>
          </a:p>
          <a:p>
            <a:pPr marL="254000" lvl="0" indent="-139700" algn="l" rtl="0">
              <a:lnSpc>
                <a:spcPct val="100000"/>
              </a:lnSpc>
              <a:spcBef>
                <a:spcPts val="800"/>
              </a:spcBef>
              <a:spcAft>
                <a:spcPts val="0"/>
              </a:spcAft>
              <a:buClr>
                <a:srgbClr val="65C8D0"/>
              </a:buClr>
              <a:buSzPts val="1800"/>
              <a:buFont typeface="Arial"/>
              <a:buNone/>
            </a:pPr>
            <a:endParaRPr/>
          </a:p>
          <a:p>
            <a:pPr marL="254000" lvl="0" indent="-254000" algn="l" rtl="0">
              <a:lnSpc>
                <a:spcPct val="100000"/>
              </a:lnSpc>
              <a:spcBef>
                <a:spcPts val="800"/>
              </a:spcBef>
              <a:spcAft>
                <a:spcPts val="0"/>
              </a:spcAft>
              <a:buClr>
                <a:srgbClr val="65C8D0"/>
              </a:buClr>
              <a:buSzPts val="1800"/>
              <a:buFont typeface="Arial"/>
              <a:buChar char="•"/>
            </a:pPr>
            <a:r>
              <a:rPr lang="en-GB"/>
              <a:t>Finding accommodation</a:t>
            </a:r>
            <a:endParaRPr/>
          </a:p>
          <a:p>
            <a:pPr marL="254000" lvl="0" indent="-254000" algn="l" rtl="0">
              <a:lnSpc>
                <a:spcPct val="100000"/>
              </a:lnSpc>
              <a:spcBef>
                <a:spcPts val="800"/>
              </a:spcBef>
              <a:spcAft>
                <a:spcPts val="0"/>
              </a:spcAft>
              <a:buClr>
                <a:srgbClr val="65C8D0"/>
              </a:buClr>
              <a:buSzPts val="1800"/>
              <a:buFont typeface="Arial"/>
              <a:buChar char="•"/>
            </a:pPr>
            <a:r>
              <a:rPr lang="en-GB"/>
              <a:t>How to apply for accommodation</a:t>
            </a:r>
            <a:endParaRPr/>
          </a:p>
          <a:p>
            <a:pPr marL="254000" lvl="0" indent="-254000" algn="l" rtl="0">
              <a:lnSpc>
                <a:spcPct val="100000"/>
              </a:lnSpc>
              <a:spcBef>
                <a:spcPts val="800"/>
              </a:spcBef>
              <a:spcAft>
                <a:spcPts val="0"/>
              </a:spcAft>
              <a:buClr>
                <a:srgbClr val="65C8D0"/>
              </a:buClr>
              <a:buSzPts val="1800"/>
              <a:buFont typeface="Arial"/>
              <a:buChar char="•"/>
            </a:pPr>
            <a:r>
              <a:rPr lang="en-GB"/>
              <a:t>Advice</a:t>
            </a:r>
            <a:endParaRPr/>
          </a:p>
          <a:p>
            <a:pPr marL="254000" lvl="0" indent="-254000" algn="l" rtl="0">
              <a:lnSpc>
                <a:spcPct val="100000"/>
              </a:lnSpc>
              <a:spcBef>
                <a:spcPts val="800"/>
              </a:spcBef>
              <a:spcAft>
                <a:spcPts val="0"/>
              </a:spcAft>
              <a:buClr>
                <a:srgbClr val="65C8D0"/>
              </a:buClr>
              <a:buSzPts val="1800"/>
              <a:buFont typeface="Arial"/>
              <a:buChar char="•"/>
            </a:pPr>
            <a:r>
              <a:rPr lang="en-GB"/>
              <a:t>Opportunities</a:t>
            </a:r>
            <a:endParaRPr/>
          </a:p>
          <a:p>
            <a:pPr marL="254000" lvl="0" indent="-254000" algn="l" rtl="0">
              <a:lnSpc>
                <a:spcPct val="100000"/>
              </a:lnSpc>
              <a:spcBef>
                <a:spcPts val="800"/>
              </a:spcBef>
              <a:spcAft>
                <a:spcPts val="0"/>
              </a:spcAft>
              <a:buClr>
                <a:srgbClr val="65C8D0"/>
              </a:buClr>
              <a:buSzPts val="1800"/>
              <a:buFont typeface="Arial"/>
              <a:buChar char="•"/>
            </a:pPr>
            <a:r>
              <a:rPr lang="en-GB"/>
              <a:t>Affordability</a:t>
            </a:r>
            <a:endParaRPr/>
          </a:p>
          <a:p>
            <a:pPr marL="254000" lvl="0" indent="-139700" algn="l" rtl="0">
              <a:lnSpc>
                <a:spcPct val="100000"/>
              </a:lnSpc>
              <a:spcBef>
                <a:spcPts val="800"/>
              </a:spcBef>
              <a:spcAft>
                <a:spcPts val="0"/>
              </a:spcAft>
              <a:buClr>
                <a:srgbClr val="65C8D0"/>
              </a:buClr>
              <a:buSzPts val="1800"/>
              <a:buFont typeface="Arial"/>
              <a:buNone/>
            </a:pPr>
            <a:endParaRPr/>
          </a:p>
        </p:txBody>
      </p:sp>
      <p:sp>
        <p:nvSpPr>
          <p:cNvPr id="195" name="Google Shape;195;p40"/>
          <p:cNvSpPr txBox="1">
            <a:spLocks noGrp="1"/>
          </p:cNvSpPr>
          <p:nvPr>
            <p:ph type="body" idx="2"/>
          </p:nvPr>
        </p:nvSpPr>
        <p:spPr>
          <a:xfrm>
            <a:off x="261851" y="1925132"/>
            <a:ext cx="2350500" cy="1241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1800"/>
              <a:buNone/>
            </a:pPr>
            <a:r>
              <a:rPr lang="en-GB"/>
              <a:t>What are the Key Issues ?</a:t>
            </a:r>
            <a:endParaRPr/>
          </a:p>
        </p:txBody>
      </p:sp>
      <p:pic>
        <p:nvPicPr>
          <p:cNvPr id="196" name="Google Shape;196;p40" descr="Image result for key housing issues"/>
          <p:cNvPicPr preferRelativeResize="0"/>
          <p:nvPr/>
        </p:nvPicPr>
        <p:blipFill rotWithShape="1">
          <a:blip r:embed="rId3">
            <a:alphaModFix/>
          </a:blip>
          <a:srcRect/>
          <a:stretch/>
        </p:blipFill>
        <p:spPr>
          <a:xfrm>
            <a:off x="3104999" y="607455"/>
            <a:ext cx="2650331" cy="197882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58"/>
          <p:cNvSpPr txBox="1">
            <a:spLocks noGrp="1"/>
          </p:cNvSpPr>
          <p:nvPr>
            <p:ph type="body" idx="2"/>
          </p:nvPr>
        </p:nvSpPr>
        <p:spPr>
          <a:xfrm>
            <a:off x="347864" y="1925132"/>
            <a:ext cx="2110500" cy="1241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1800"/>
              <a:buNone/>
            </a:pPr>
            <a:r>
              <a:rPr lang="en-GB"/>
              <a:t>Housing Associations in Sutton</a:t>
            </a:r>
            <a:endParaRPr/>
          </a:p>
        </p:txBody>
      </p:sp>
      <p:sp>
        <p:nvSpPr>
          <p:cNvPr id="319" name="Google Shape;319;p58"/>
          <p:cNvSpPr txBox="1">
            <a:spLocks noGrp="1"/>
          </p:cNvSpPr>
          <p:nvPr>
            <p:ph type="body" idx="1"/>
          </p:nvPr>
        </p:nvSpPr>
        <p:spPr>
          <a:xfrm>
            <a:off x="3105000" y="652625"/>
            <a:ext cx="4958700" cy="3455700"/>
          </a:xfrm>
          <a:prstGeom prst="rect">
            <a:avLst/>
          </a:prstGeom>
          <a:solidFill>
            <a:srgbClr val="FAFAFA"/>
          </a:solidFill>
          <a:ln>
            <a:noFill/>
          </a:ln>
        </p:spPr>
        <p:txBody>
          <a:bodyPr spcFirstLastPara="1" wrap="square" lIns="68575" tIns="34275" rIns="68575" bIns="34275" anchor="ctr" anchorCtr="0">
            <a:spAutoFit/>
          </a:bodyPr>
          <a:lstStyle/>
          <a:p>
            <a:pPr marL="0" marR="0" lvl="0" indent="0" algn="l" rtl="0">
              <a:lnSpc>
                <a:spcPct val="100000"/>
              </a:lnSpc>
              <a:spcBef>
                <a:spcPts val="0"/>
              </a:spcBef>
              <a:spcAft>
                <a:spcPts val="0"/>
              </a:spcAft>
              <a:buClr>
                <a:srgbClr val="222222"/>
              </a:buClr>
              <a:buSzPts val="900"/>
              <a:buFont typeface="Arial"/>
              <a:buNone/>
            </a:pPr>
            <a:r>
              <a:rPr lang="en-GB" sz="1000" b="0" i="0" u="none" strike="noStrike" cap="none">
                <a:solidFill>
                  <a:srgbClr val="222222"/>
                </a:solidFill>
                <a:latin typeface="Arial"/>
                <a:ea typeface="Arial"/>
                <a:cs typeface="Arial"/>
                <a:sym typeface="Arial"/>
              </a:rPr>
              <a:t>Fiske Court - Anchor Hanover</a:t>
            </a:r>
            <a:endParaRPr sz="1000" b="0" i="0" u="none" strike="noStrike" cap="none">
              <a:solidFill>
                <a:srgbClr val="70757A"/>
              </a:solidFill>
              <a:latin typeface="Arial"/>
              <a:ea typeface="Arial"/>
              <a:cs typeface="Arial"/>
              <a:sym typeface="Arial"/>
            </a:endParaRPr>
          </a:p>
          <a:p>
            <a:pPr marL="0" marR="0" lvl="0" indent="0" algn="l" rtl="0">
              <a:lnSpc>
                <a:spcPct val="100000"/>
              </a:lnSpc>
              <a:spcBef>
                <a:spcPts val="0"/>
              </a:spcBef>
              <a:spcAft>
                <a:spcPts val="0"/>
              </a:spcAft>
              <a:buClr>
                <a:srgbClr val="70757A"/>
              </a:buClr>
              <a:buSzPts val="800"/>
              <a:buFont typeface="Arial"/>
              <a:buNone/>
            </a:pPr>
            <a:r>
              <a:rPr lang="en-GB" sz="1000" b="0" i="0" u="none" strike="noStrike" cap="none">
                <a:solidFill>
                  <a:srgbClr val="70757A"/>
                </a:solidFill>
                <a:latin typeface="Arial"/>
                <a:ea typeface="Arial"/>
                <a:cs typeface="Arial"/>
                <a:sym typeface="Arial"/>
              </a:rPr>
              <a:t>No reviews · Housing association</a:t>
            </a:r>
            <a:endParaRPr sz="1000"/>
          </a:p>
          <a:p>
            <a:pPr marL="0" marR="0" lvl="0" indent="0" algn="l" rtl="0">
              <a:lnSpc>
                <a:spcPct val="100000"/>
              </a:lnSpc>
              <a:spcBef>
                <a:spcPts val="0"/>
              </a:spcBef>
              <a:spcAft>
                <a:spcPts val="0"/>
              </a:spcAft>
              <a:buClr>
                <a:srgbClr val="70757A"/>
              </a:buClr>
              <a:buSzPts val="800"/>
              <a:buFont typeface="Arial"/>
              <a:buNone/>
            </a:pPr>
            <a:r>
              <a:rPr lang="en-GB" sz="1000" b="0" i="0" u="none" strike="noStrike" cap="none">
                <a:solidFill>
                  <a:srgbClr val="70757A"/>
                </a:solidFill>
                <a:latin typeface="Arial"/>
                <a:ea typeface="Arial"/>
                <a:cs typeface="Arial"/>
                <a:sym typeface="Arial"/>
              </a:rPr>
              <a:t>35.3 mi · Sutton</a:t>
            </a:r>
            <a:endParaRPr sz="1000"/>
          </a:p>
          <a:p>
            <a:pPr marL="0" marR="0" lvl="0" indent="0" algn="l" rtl="0">
              <a:lnSpc>
                <a:spcPct val="100000"/>
              </a:lnSpc>
              <a:spcBef>
                <a:spcPts val="0"/>
              </a:spcBef>
              <a:spcAft>
                <a:spcPts val="0"/>
              </a:spcAft>
              <a:buClr>
                <a:srgbClr val="70757A"/>
              </a:buClr>
              <a:buSzPts val="800"/>
              <a:buFont typeface="Arial"/>
              <a:buNone/>
            </a:pPr>
            <a:r>
              <a:rPr lang="en-GB" sz="1000" b="0" i="0" u="none" strike="noStrike" cap="none">
                <a:solidFill>
                  <a:srgbClr val="70757A"/>
                </a:solidFill>
                <a:latin typeface="Arial"/>
                <a:ea typeface="Arial"/>
                <a:cs typeface="Arial"/>
                <a:sym typeface="Arial"/>
              </a:rPr>
              <a:t>Open 24 hours · 020 8661 9676</a:t>
            </a:r>
            <a:endParaRPr sz="1000" b="0" i="0" u="sng" strike="noStrike" cap="none">
              <a:solidFill>
                <a:srgbClr val="1A0DAB"/>
              </a:solidFill>
              <a:latin typeface="Arial"/>
              <a:ea typeface="Arial"/>
              <a:cs typeface="Arial"/>
              <a:sym typeface="Arial"/>
              <a:hlinkClick r:id="rId3">
                <a:extLst>
                  <a:ext uri="{A12FA001-AC4F-418D-AE19-62706E023703}">
                    <ahyp:hlinkClr xmlns:ahyp="http://schemas.microsoft.com/office/drawing/2018/hyperlinkcolor" val="tx"/>
                  </a:ext>
                </a:extLst>
              </a:hlinkClick>
            </a:endParaRPr>
          </a:p>
          <a:p>
            <a:pPr marL="0" marR="0" lvl="0" indent="0" algn="ctr" rtl="0">
              <a:lnSpc>
                <a:spcPct val="100000"/>
              </a:lnSpc>
              <a:spcBef>
                <a:spcPts val="0"/>
              </a:spcBef>
              <a:spcAft>
                <a:spcPts val="0"/>
              </a:spcAft>
              <a:buClr>
                <a:srgbClr val="1A73E8"/>
              </a:buClr>
              <a:buSzPts val="600"/>
              <a:buFont typeface="Arial"/>
              <a:buNone/>
            </a:pPr>
            <a:r>
              <a:rPr lang="en-GB" sz="1000" b="0" i="0" u="sng" strike="noStrike" cap="none">
                <a:solidFill>
                  <a:srgbClr val="1A73E8"/>
                </a:solidFill>
                <a:latin typeface="Arial"/>
                <a:ea typeface="Arial"/>
                <a:cs typeface="Arial"/>
                <a:sym typeface="Arial"/>
                <a:hlinkClick r:id="rId3">
                  <a:extLst>
                    <a:ext uri="{A12FA001-AC4F-418D-AE19-62706E023703}">
                      <ahyp:hlinkClr xmlns:ahyp="http://schemas.microsoft.com/office/drawing/2018/hyperlinkcolor" val="tx"/>
                    </a:ext>
                  </a:extLst>
                </a:hlinkClick>
              </a:rPr>
              <a:t>WEBSITE</a:t>
            </a:r>
            <a:endParaRPr sz="1000" b="0" i="0" u="sng" strike="noStrike" cap="none">
              <a:solidFill>
                <a:srgbClr val="1A0DAB"/>
              </a:solidFill>
              <a:latin typeface="Arial"/>
              <a:ea typeface="Arial"/>
              <a:cs typeface="Arial"/>
              <a:sym typeface="Arial"/>
              <a:hlinkClick r:id="rId4">
                <a:extLst>
                  <a:ext uri="{A12FA001-AC4F-418D-AE19-62706E023703}">
                    <ahyp:hlinkClr xmlns:ahyp="http://schemas.microsoft.com/office/drawing/2018/hyperlinkcolor" val="tx"/>
                  </a:ext>
                </a:extLst>
              </a:hlinkClick>
            </a:endParaRPr>
          </a:p>
          <a:p>
            <a:pPr marL="0" marR="0" lvl="0" indent="0" algn="ctr" rtl="0">
              <a:lnSpc>
                <a:spcPct val="100000"/>
              </a:lnSpc>
              <a:spcBef>
                <a:spcPts val="0"/>
              </a:spcBef>
              <a:spcAft>
                <a:spcPts val="0"/>
              </a:spcAft>
              <a:buClr>
                <a:srgbClr val="1A73E8"/>
              </a:buClr>
              <a:buSzPts val="600"/>
              <a:buFont typeface="Arial"/>
              <a:buNone/>
            </a:pPr>
            <a:r>
              <a:rPr lang="en-GB" sz="1000" b="0" i="0" u="sng" strike="noStrike" cap="none">
                <a:solidFill>
                  <a:srgbClr val="1A73E8"/>
                </a:solidFill>
                <a:latin typeface="Arial"/>
                <a:ea typeface="Arial"/>
                <a:cs typeface="Arial"/>
                <a:sym typeface="Arial"/>
                <a:hlinkClick r:id="rId4">
                  <a:extLst>
                    <a:ext uri="{A12FA001-AC4F-418D-AE19-62706E023703}">
                      <ahyp:hlinkClr xmlns:ahyp="http://schemas.microsoft.com/office/drawing/2018/hyperlinkcolor" val="tx"/>
                    </a:ext>
                  </a:extLst>
                </a:hlinkClick>
              </a:rPr>
              <a:t>DIRECTIONS</a:t>
            </a: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222222"/>
              </a:buClr>
              <a:buSzPts val="900"/>
              <a:buFont typeface="Arial"/>
              <a:buNone/>
            </a:pPr>
            <a:r>
              <a:rPr lang="en-GB" sz="1000" b="0" i="0" u="none" strike="noStrike" cap="none">
                <a:solidFill>
                  <a:srgbClr val="222222"/>
                </a:solidFill>
                <a:latin typeface="Arial"/>
                <a:ea typeface="Arial"/>
                <a:cs typeface="Arial"/>
                <a:sym typeface="Arial"/>
              </a:rPr>
              <a:t>Sutton Housing Society Ltd</a:t>
            </a:r>
            <a:endParaRPr sz="1000" b="0" i="0" u="none" strike="noStrike" cap="none">
              <a:solidFill>
                <a:srgbClr val="70757A"/>
              </a:solidFill>
              <a:latin typeface="Arial"/>
              <a:ea typeface="Arial"/>
              <a:cs typeface="Arial"/>
              <a:sym typeface="Arial"/>
            </a:endParaRPr>
          </a:p>
          <a:p>
            <a:pPr marL="0" marR="0" lvl="0" indent="0" algn="l" rtl="0">
              <a:lnSpc>
                <a:spcPct val="100000"/>
              </a:lnSpc>
              <a:spcBef>
                <a:spcPts val="0"/>
              </a:spcBef>
              <a:spcAft>
                <a:spcPts val="0"/>
              </a:spcAft>
              <a:buClr>
                <a:srgbClr val="70757A"/>
              </a:buClr>
              <a:buSzPts val="800"/>
              <a:buFont typeface="Arial"/>
              <a:buNone/>
            </a:pPr>
            <a:r>
              <a:rPr lang="en-GB" sz="1000" b="0" i="0" u="none" strike="noStrike" cap="none">
                <a:solidFill>
                  <a:srgbClr val="70757A"/>
                </a:solidFill>
                <a:latin typeface="Arial"/>
                <a:ea typeface="Arial"/>
                <a:cs typeface="Arial"/>
                <a:sym typeface="Arial"/>
              </a:rPr>
              <a:t>No reviews · Housing association</a:t>
            </a:r>
            <a:endParaRPr sz="1000"/>
          </a:p>
          <a:p>
            <a:pPr marL="0" marR="0" lvl="0" indent="0" algn="l" rtl="0">
              <a:lnSpc>
                <a:spcPct val="100000"/>
              </a:lnSpc>
              <a:spcBef>
                <a:spcPts val="0"/>
              </a:spcBef>
              <a:spcAft>
                <a:spcPts val="0"/>
              </a:spcAft>
              <a:buClr>
                <a:srgbClr val="70757A"/>
              </a:buClr>
              <a:buSzPts val="800"/>
              <a:buFont typeface="Arial"/>
              <a:buNone/>
            </a:pPr>
            <a:r>
              <a:rPr lang="en-GB" sz="1000" b="0" i="0" u="none" strike="noStrike" cap="none">
                <a:solidFill>
                  <a:srgbClr val="70757A"/>
                </a:solidFill>
                <a:latin typeface="Arial"/>
                <a:ea typeface="Arial"/>
                <a:cs typeface="Arial"/>
                <a:sym typeface="Arial"/>
              </a:rPr>
              <a:t>34.8 mi · Sutton</a:t>
            </a:r>
            <a:endParaRPr sz="1000" b="0" i="0" u="sng" strike="noStrike" cap="none">
              <a:solidFill>
                <a:srgbClr val="1A0DAB"/>
              </a:solidFill>
              <a:latin typeface="Arial"/>
              <a:ea typeface="Arial"/>
              <a:cs typeface="Arial"/>
              <a:sym typeface="Arial"/>
              <a:hlinkClick r:id="rId4">
                <a:extLst>
                  <a:ext uri="{A12FA001-AC4F-418D-AE19-62706E023703}">
                    <ahyp:hlinkClr xmlns:ahyp="http://schemas.microsoft.com/office/drawing/2018/hyperlinkcolor" val="tx"/>
                  </a:ext>
                </a:extLst>
              </a:hlinkClick>
            </a:endParaRPr>
          </a:p>
          <a:p>
            <a:pPr marL="0" marR="0" lvl="0" indent="0" algn="ctr" rtl="0">
              <a:lnSpc>
                <a:spcPct val="100000"/>
              </a:lnSpc>
              <a:spcBef>
                <a:spcPts val="0"/>
              </a:spcBef>
              <a:spcAft>
                <a:spcPts val="0"/>
              </a:spcAft>
              <a:buClr>
                <a:srgbClr val="1A73E8"/>
              </a:buClr>
              <a:buSzPts val="600"/>
              <a:buFont typeface="Arial"/>
              <a:buNone/>
            </a:pPr>
            <a:r>
              <a:rPr lang="en-GB" sz="1000" b="0" i="0" u="sng" strike="noStrike" cap="none">
                <a:solidFill>
                  <a:srgbClr val="1A73E8"/>
                </a:solidFill>
                <a:latin typeface="Arial"/>
                <a:ea typeface="Arial"/>
                <a:cs typeface="Arial"/>
                <a:sym typeface="Arial"/>
                <a:hlinkClick r:id="rId4">
                  <a:extLst>
                    <a:ext uri="{A12FA001-AC4F-418D-AE19-62706E023703}">
                      <ahyp:hlinkClr xmlns:ahyp="http://schemas.microsoft.com/office/drawing/2018/hyperlinkcolor" val="tx"/>
                    </a:ext>
                  </a:extLst>
                </a:hlinkClick>
              </a:rPr>
              <a:t>DIRECTIONS</a:t>
            </a: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222222"/>
              </a:buClr>
              <a:buSzPts val="900"/>
              <a:buFont typeface="Arial"/>
              <a:buNone/>
            </a:pPr>
            <a:r>
              <a:rPr lang="en-GB" sz="1000" b="0" i="0" u="none" strike="noStrike" cap="none">
                <a:solidFill>
                  <a:srgbClr val="222222"/>
                </a:solidFill>
                <a:latin typeface="Arial"/>
                <a:ea typeface="Arial"/>
                <a:cs typeface="Arial"/>
                <a:sym typeface="Arial"/>
              </a:rPr>
              <a:t>Anchor - Deacon House</a:t>
            </a:r>
            <a:endParaRPr sz="1000" b="0" i="0" u="none" strike="noStrike" cap="none">
              <a:solidFill>
                <a:srgbClr val="70757A"/>
              </a:solidFill>
              <a:latin typeface="Arial"/>
              <a:ea typeface="Arial"/>
              <a:cs typeface="Arial"/>
              <a:sym typeface="Arial"/>
            </a:endParaRPr>
          </a:p>
          <a:p>
            <a:pPr marL="0" marR="0" lvl="0" indent="0" algn="l" rtl="0">
              <a:lnSpc>
                <a:spcPct val="100000"/>
              </a:lnSpc>
              <a:spcBef>
                <a:spcPts val="0"/>
              </a:spcBef>
              <a:spcAft>
                <a:spcPts val="0"/>
              </a:spcAft>
              <a:buClr>
                <a:srgbClr val="70757A"/>
              </a:buClr>
              <a:buSzPts val="800"/>
              <a:buFont typeface="Arial"/>
              <a:buNone/>
            </a:pPr>
            <a:r>
              <a:rPr lang="en-GB" sz="1000" b="0" i="0" u="none" strike="noStrike" cap="none">
                <a:solidFill>
                  <a:srgbClr val="70757A"/>
                </a:solidFill>
                <a:latin typeface="Arial"/>
                <a:ea typeface="Arial"/>
                <a:cs typeface="Arial"/>
                <a:sym typeface="Arial"/>
              </a:rPr>
              <a:t>No reviews · Housing association</a:t>
            </a:r>
            <a:endParaRPr sz="1000"/>
          </a:p>
          <a:p>
            <a:pPr marL="0" marR="0" lvl="0" indent="0" algn="l" rtl="0">
              <a:lnSpc>
                <a:spcPct val="100000"/>
              </a:lnSpc>
              <a:spcBef>
                <a:spcPts val="0"/>
              </a:spcBef>
              <a:spcAft>
                <a:spcPts val="0"/>
              </a:spcAft>
              <a:buClr>
                <a:srgbClr val="70757A"/>
              </a:buClr>
              <a:buSzPts val="800"/>
              <a:buFont typeface="Arial"/>
              <a:buNone/>
            </a:pPr>
            <a:r>
              <a:rPr lang="en-GB" sz="1000" b="0" i="0" u="none" strike="noStrike" cap="none">
                <a:solidFill>
                  <a:srgbClr val="70757A"/>
                </a:solidFill>
                <a:latin typeface="Arial"/>
                <a:ea typeface="Arial"/>
                <a:cs typeface="Arial"/>
                <a:sym typeface="Arial"/>
              </a:rPr>
              <a:t>36.2 mi · Sutton</a:t>
            </a:r>
            <a:endParaRPr sz="1000"/>
          </a:p>
          <a:p>
            <a:pPr marL="0" marR="0" lvl="0" indent="0" algn="l" rtl="0">
              <a:lnSpc>
                <a:spcPct val="100000"/>
              </a:lnSpc>
              <a:spcBef>
                <a:spcPts val="0"/>
              </a:spcBef>
              <a:spcAft>
                <a:spcPts val="0"/>
              </a:spcAft>
              <a:buClr>
                <a:srgbClr val="70757A"/>
              </a:buClr>
              <a:buSzPts val="800"/>
              <a:buFont typeface="Arial"/>
              <a:buNone/>
            </a:pPr>
            <a:r>
              <a:rPr lang="en-GB" sz="1000" b="0" i="0" u="none" strike="noStrike" cap="none">
                <a:solidFill>
                  <a:srgbClr val="70757A"/>
                </a:solidFill>
                <a:latin typeface="Arial"/>
                <a:ea typeface="Arial"/>
                <a:cs typeface="Arial"/>
                <a:sym typeface="Arial"/>
              </a:rPr>
              <a:t>Open now · 0333 363 8851</a:t>
            </a:r>
            <a:endParaRPr sz="1000" b="0" i="0" u="sng" strike="noStrike" cap="none">
              <a:solidFill>
                <a:srgbClr val="1A0DAB"/>
              </a:solidFill>
              <a:latin typeface="Arial"/>
              <a:ea typeface="Arial"/>
              <a:cs typeface="Arial"/>
              <a:sym typeface="Arial"/>
              <a:hlinkClick r:id="rId5">
                <a:extLst>
                  <a:ext uri="{A12FA001-AC4F-418D-AE19-62706E023703}">
                    <ahyp:hlinkClr xmlns:ahyp="http://schemas.microsoft.com/office/drawing/2018/hyperlinkcolor" val="tx"/>
                  </a:ext>
                </a:extLst>
              </a:hlinkClick>
            </a:endParaRPr>
          </a:p>
          <a:p>
            <a:pPr marL="0" marR="0" lvl="0" indent="0" algn="ctr" rtl="0">
              <a:lnSpc>
                <a:spcPct val="100000"/>
              </a:lnSpc>
              <a:spcBef>
                <a:spcPts val="0"/>
              </a:spcBef>
              <a:spcAft>
                <a:spcPts val="0"/>
              </a:spcAft>
              <a:buClr>
                <a:srgbClr val="1A73E8"/>
              </a:buClr>
              <a:buSzPts val="600"/>
              <a:buFont typeface="Arial"/>
              <a:buNone/>
            </a:pPr>
            <a:r>
              <a:rPr lang="en-GB" sz="1000" b="0" i="0" u="sng" strike="noStrike" cap="none">
                <a:solidFill>
                  <a:srgbClr val="1A73E8"/>
                </a:solidFill>
                <a:latin typeface="Arial"/>
                <a:ea typeface="Arial"/>
                <a:cs typeface="Arial"/>
                <a:sym typeface="Arial"/>
                <a:hlinkClick r:id="rId5">
                  <a:extLst>
                    <a:ext uri="{A12FA001-AC4F-418D-AE19-62706E023703}">
                      <ahyp:hlinkClr xmlns:ahyp="http://schemas.microsoft.com/office/drawing/2018/hyperlinkcolor" val="tx"/>
                    </a:ext>
                  </a:extLst>
                </a:hlinkClick>
              </a:rPr>
              <a:t>WEBSITE</a:t>
            </a:r>
            <a:endParaRPr sz="1000" b="0" i="0" u="sng" strike="noStrike" cap="none">
              <a:solidFill>
                <a:srgbClr val="1A0DAB"/>
              </a:solidFill>
              <a:latin typeface="Arial"/>
              <a:ea typeface="Arial"/>
              <a:cs typeface="Arial"/>
              <a:sym typeface="Arial"/>
              <a:hlinkClick r:id="rId4">
                <a:extLst>
                  <a:ext uri="{A12FA001-AC4F-418D-AE19-62706E023703}">
                    <ahyp:hlinkClr xmlns:ahyp="http://schemas.microsoft.com/office/drawing/2018/hyperlinkcolor" val="tx"/>
                  </a:ext>
                </a:extLst>
              </a:hlinkClick>
            </a:endParaRPr>
          </a:p>
          <a:p>
            <a:pPr marL="0" marR="0" lvl="0" indent="0" algn="ctr" rtl="0">
              <a:lnSpc>
                <a:spcPct val="100000"/>
              </a:lnSpc>
              <a:spcBef>
                <a:spcPts val="0"/>
              </a:spcBef>
              <a:spcAft>
                <a:spcPts val="0"/>
              </a:spcAft>
              <a:buClr>
                <a:srgbClr val="1A73E8"/>
              </a:buClr>
              <a:buSzPts val="600"/>
              <a:buFont typeface="Arial"/>
              <a:buNone/>
            </a:pPr>
            <a:r>
              <a:rPr lang="en-GB" sz="1000" b="0" i="0" u="sng" strike="noStrike" cap="none">
                <a:solidFill>
                  <a:srgbClr val="1A73E8"/>
                </a:solidFill>
                <a:latin typeface="Arial"/>
                <a:ea typeface="Arial"/>
                <a:cs typeface="Arial"/>
                <a:sym typeface="Arial"/>
                <a:hlinkClick r:id="rId4">
                  <a:extLst>
                    <a:ext uri="{A12FA001-AC4F-418D-AE19-62706E023703}">
                      <ahyp:hlinkClr xmlns:ahyp="http://schemas.microsoft.com/office/drawing/2018/hyperlinkcolor" val="tx"/>
                    </a:ext>
                  </a:extLst>
                </a:hlinkClick>
              </a:rPr>
              <a:t>DIRECTIONS</a:t>
            </a: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222222"/>
              </a:buClr>
              <a:buSzPts val="900"/>
              <a:buFont typeface="Arial"/>
              <a:buNone/>
            </a:pPr>
            <a:r>
              <a:rPr lang="en-GB" sz="1000" b="0" i="0" u="none" strike="noStrike" cap="none">
                <a:solidFill>
                  <a:srgbClr val="222222"/>
                </a:solidFill>
                <a:latin typeface="Arial"/>
                <a:ea typeface="Arial"/>
                <a:cs typeface="Arial"/>
                <a:sym typeface="Arial"/>
              </a:rPr>
              <a:t>Hanover Housing Association Ltd</a:t>
            </a:r>
            <a:endParaRPr sz="1000" b="0" i="0" u="none" strike="noStrike" cap="none">
              <a:solidFill>
                <a:srgbClr val="70757A"/>
              </a:solidFill>
              <a:latin typeface="Arial"/>
              <a:ea typeface="Arial"/>
              <a:cs typeface="Arial"/>
              <a:sym typeface="Arial"/>
            </a:endParaRPr>
          </a:p>
          <a:p>
            <a:pPr marL="0" marR="0" lvl="0" indent="0" algn="l" rtl="0">
              <a:lnSpc>
                <a:spcPct val="100000"/>
              </a:lnSpc>
              <a:spcBef>
                <a:spcPts val="0"/>
              </a:spcBef>
              <a:spcAft>
                <a:spcPts val="0"/>
              </a:spcAft>
              <a:buClr>
                <a:srgbClr val="70757A"/>
              </a:buClr>
              <a:buSzPts val="800"/>
              <a:buFont typeface="Arial"/>
              <a:buNone/>
            </a:pPr>
            <a:r>
              <a:rPr lang="en-GB" sz="1000" b="0" i="0" u="none" strike="noStrike" cap="none">
                <a:solidFill>
                  <a:srgbClr val="70757A"/>
                </a:solidFill>
                <a:latin typeface="Arial"/>
                <a:ea typeface="Arial"/>
                <a:cs typeface="Arial"/>
                <a:sym typeface="Arial"/>
              </a:rPr>
              <a:t>No reviews · Housing association</a:t>
            </a:r>
            <a:endParaRPr sz="1000"/>
          </a:p>
          <a:p>
            <a:pPr marL="0" marR="0" lvl="0" indent="0" algn="l" rtl="0">
              <a:lnSpc>
                <a:spcPct val="100000"/>
              </a:lnSpc>
              <a:spcBef>
                <a:spcPts val="0"/>
              </a:spcBef>
              <a:spcAft>
                <a:spcPts val="0"/>
              </a:spcAft>
              <a:buClr>
                <a:srgbClr val="70757A"/>
              </a:buClr>
              <a:buSzPts val="800"/>
              <a:buFont typeface="Arial"/>
              <a:buNone/>
            </a:pPr>
            <a:r>
              <a:rPr lang="en-GB" sz="1000" b="0" i="0" u="none" strike="noStrike" cap="none">
                <a:solidFill>
                  <a:srgbClr val="70757A"/>
                </a:solidFill>
                <a:latin typeface="Arial"/>
                <a:ea typeface="Arial"/>
                <a:cs typeface="Arial"/>
                <a:sym typeface="Arial"/>
              </a:rPr>
              <a:t>36.7 mi · Worcester Park</a:t>
            </a:r>
            <a:endParaRPr sz="1000"/>
          </a:p>
          <a:p>
            <a:pPr marL="0" marR="0" lvl="0" indent="0" algn="l" rtl="0">
              <a:lnSpc>
                <a:spcPct val="100000"/>
              </a:lnSpc>
              <a:spcBef>
                <a:spcPts val="0"/>
              </a:spcBef>
              <a:spcAft>
                <a:spcPts val="0"/>
              </a:spcAft>
              <a:buClr>
                <a:srgbClr val="70757A"/>
              </a:buClr>
              <a:buSzPts val="800"/>
              <a:buFont typeface="Arial"/>
              <a:buNone/>
            </a:pPr>
            <a:r>
              <a:rPr lang="en-GB" sz="1000" b="0" i="0" u="none" strike="noStrike" cap="none">
                <a:solidFill>
                  <a:srgbClr val="70757A"/>
                </a:solidFill>
                <a:latin typeface="Arial"/>
                <a:ea typeface="Arial"/>
                <a:cs typeface="Arial"/>
                <a:sym typeface="Arial"/>
              </a:rPr>
              <a:t>0800 280 2575</a:t>
            </a:r>
            <a:endParaRPr sz="1000" b="0" i="0" u="sng" strike="noStrike" cap="none">
              <a:solidFill>
                <a:srgbClr val="1A0DAB"/>
              </a:solidFill>
              <a:latin typeface="Arial"/>
              <a:ea typeface="Arial"/>
              <a:cs typeface="Arial"/>
              <a:sym typeface="Arial"/>
              <a:hlinkClick r:id="rId6">
                <a:extLst>
                  <a:ext uri="{A12FA001-AC4F-418D-AE19-62706E023703}">
                    <ahyp:hlinkClr xmlns:ahyp="http://schemas.microsoft.com/office/drawing/2018/hyperlinkcolor" val="tx"/>
                  </a:ext>
                </a:extLst>
              </a:hlinkClick>
            </a:endParaRPr>
          </a:p>
          <a:p>
            <a:pPr marL="0" marR="0" lvl="0" indent="0" algn="ctr" rtl="0">
              <a:lnSpc>
                <a:spcPct val="100000"/>
              </a:lnSpc>
              <a:spcBef>
                <a:spcPts val="0"/>
              </a:spcBef>
              <a:spcAft>
                <a:spcPts val="0"/>
              </a:spcAft>
              <a:buClr>
                <a:srgbClr val="1A73E8"/>
              </a:buClr>
              <a:buSzPts val="600"/>
              <a:buFont typeface="Arial"/>
              <a:buNone/>
            </a:pPr>
            <a:r>
              <a:rPr lang="en-GB" sz="1000" b="0" i="0" u="sng" strike="noStrike" cap="none">
                <a:solidFill>
                  <a:srgbClr val="1A73E8"/>
                </a:solidFill>
                <a:latin typeface="Arial"/>
                <a:ea typeface="Arial"/>
                <a:cs typeface="Arial"/>
                <a:sym typeface="Arial"/>
                <a:hlinkClick r:id="rId6">
                  <a:extLst>
                    <a:ext uri="{A12FA001-AC4F-418D-AE19-62706E023703}">
                      <ahyp:hlinkClr xmlns:ahyp="http://schemas.microsoft.com/office/drawing/2018/hyperlinkcolor" val="tx"/>
                    </a:ext>
                  </a:extLst>
                </a:hlinkClick>
              </a:rPr>
              <a:t>WEBSITE</a:t>
            </a:r>
            <a:endParaRPr sz="1000" b="0" i="0" u="sng" strike="noStrike" cap="none">
              <a:solidFill>
                <a:srgbClr val="1A0DAB"/>
              </a:solidFill>
              <a:latin typeface="Arial"/>
              <a:ea typeface="Arial"/>
              <a:cs typeface="Arial"/>
              <a:sym typeface="Arial"/>
              <a:hlinkClick r:id="rId4">
                <a:extLst>
                  <a:ext uri="{A12FA001-AC4F-418D-AE19-62706E023703}">
                    <ahyp:hlinkClr xmlns:ahyp="http://schemas.microsoft.com/office/drawing/2018/hyperlinkcolor" val="tx"/>
                  </a:ext>
                </a:extLst>
              </a:hlinkClick>
            </a:endParaRPr>
          </a:p>
          <a:p>
            <a:pPr marL="0" marR="0" lvl="0" indent="0" algn="ctr" rtl="0">
              <a:lnSpc>
                <a:spcPct val="100000"/>
              </a:lnSpc>
              <a:spcBef>
                <a:spcPts val="0"/>
              </a:spcBef>
              <a:spcAft>
                <a:spcPts val="0"/>
              </a:spcAft>
              <a:buClr>
                <a:srgbClr val="1A73E8"/>
              </a:buClr>
              <a:buSzPts val="600"/>
              <a:buFont typeface="Arial"/>
              <a:buNone/>
            </a:pPr>
            <a:r>
              <a:rPr lang="en-GB" sz="1000" b="0" i="0" u="sng" strike="noStrike" cap="none">
                <a:solidFill>
                  <a:srgbClr val="1A73E8"/>
                </a:solidFill>
                <a:latin typeface="Arial"/>
                <a:ea typeface="Arial"/>
                <a:cs typeface="Arial"/>
                <a:sym typeface="Arial"/>
                <a:hlinkClick r:id="rId4">
                  <a:extLst>
                    <a:ext uri="{A12FA001-AC4F-418D-AE19-62706E023703}">
                      <ahyp:hlinkClr xmlns:ahyp="http://schemas.microsoft.com/office/drawing/2018/hyperlinkcolor" val="tx"/>
                    </a:ext>
                  </a:extLst>
                </a:hlinkClick>
              </a:rPr>
              <a:t>DIRECTIONS</a:t>
            </a:r>
            <a:endParaRPr sz="1000" b="0" i="0" u="none" strike="noStrike" cap="non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59"/>
          <p:cNvSpPr txBox="1">
            <a:spLocks noGrp="1"/>
          </p:cNvSpPr>
          <p:nvPr>
            <p:ph type="body" idx="2"/>
          </p:nvPr>
        </p:nvSpPr>
        <p:spPr>
          <a:xfrm>
            <a:off x="347864" y="1925132"/>
            <a:ext cx="2110500" cy="1241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1800"/>
              <a:buNone/>
            </a:pPr>
            <a:r>
              <a:rPr lang="en-GB"/>
              <a:t>Housing Associations in Sutton</a:t>
            </a:r>
            <a:endParaRPr/>
          </a:p>
          <a:p>
            <a:pPr marL="0" lvl="0" indent="0" algn="l" rtl="0">
              <a:lnSpc>
                <a:spcPct val="90000"/>
              </a:lnSpc>
              <a:spcBef>
                <a:spcPts val="800"/>
              </a:spcBef>
              <a:spcAft>
                <a:spcPts val="0"/>
              </a:spcAft>
              <a:buClr>
                <a:schemeClr val="lt1"/>
              </a:buClr>
              <a:buSzPts val="1800"/>
              <a:buNone/>
            </a:pPr>
            <a:endParaRPr/>
          </a:p>
        </p:txBody>
      </p:sp>
      <p:sp>
        <p:nvSpPr>
          <p:cNvPr id="325" name="Google Shape;325;p59"/>
          <p:cNvSpPr txBox="1">
            <a:spLocks noGrp="1"/>
          </p:cNvSpPr>
          <p:nvPr>
            <p:ph type="body" idx="1"/>
          </p:nvPr>
        </p:nvSpPr>
        <p:spPr>
          <a:xfrm>
            <a:off x="3105000" y="436925"/>
            <a:ext cx="4671000" cy="3578700"/>
          </a:xfrm>
          <a:prstGeom prst="rect">
            <a:avLst/>
          </a:prstGeom>
          <a:solidFill>
            <a:srgbClr val="FAFAFA"/>
          </a:solidFill>
          <a:ln>
            <a:noFill/>
          </a:ln>
        </p:spPr>
        <p:txBody>
          <a:bodyPr spcFirstLastPara="1" wrap="square" lIns="68575" tIns="34275" rIns="68575" bIns="34275" anchor="ctr" anchorCtr="0">
            <a:spAutoFit/>
          </a:bodyPr>
          <a:lstStyle/>
          <a:p>
            <a:pPr marL="0" marR="0" lvl="0" indent="0" algn="l" rtl="0">
              <a:lnSpc>
                <a:spcPct val="100000"/>
              </a:lnSpc>
              <a:spcBef>
                <a:spcPts val="0"/>
              </a:spcBef>
              <a:spcAft>
                <a:spcPts val="0"/>
              </a:spcAft>
              <a:buClr>
                <a:srgbClr val="222222"/>
              </a:buClr>
              <a:buSzPts val="900"/>
              <a:buFont typeface="Arial"/>
              <a:buNone/>
            </a:pPr>
            <a:r>
              <a:rPr lang="en-GB" sz="1100" b="0" i="0" u="none" strike="noStrike" cap="none">
                <a:solidFill>
                  <a:srgbClr val="222222"/>
                </a:solidFill>
                <a:latin typeface="Arial"/>
                <a:ea typeface="Arial"/>
                <a:cs typeface="Arial"/>
                <a:sym typeface="Arial"/>
              </a:rPr>
              <a:t>Sutton Housing Partnership</a:t>
            </a:r>
            <a:endParaRPr sz="1000" b="0" i="0" u="none" strike="noStrike" cap="none">
              <a:solidFill>
                <a:srgbClr val="70757A"/>
              </a:solidFill>
              <a:latin typeface="Arial"/>
              <a:ea typeface="Arial"/>
              <a:cs typeface="Arial"/>
              <a:sym typeface="Arial"/>
            </a:endParaRPr>
          </a:p>
          <a:p>
            <a:pPr marL="0" marR="0" lvl="0" indent="0" algn="l" rtl="0">
              <a:lnSpc>
                <a:spcPct val="100000"/>
              </a:lnSpc>
              <a:spcBef>
                <a:spcPts val="0"/>
              </a:spcBef>
              <a:spcAft>
                <a:spcPts val="0"/>
              </a:spcAft>
              <a:buClr>
                <a:srgbClr val="70757A"/>
              </a:buClr>
              <a:buSzPts val="800"/>
              <a:buFont typeface="Arial"/>
              <a:buNone/>
            </a:pPr>
            <a:r>
              <a:rPr lang="en-GB" sz="1000" b="0" i="0" u="none" strike="noStrike" cap="none">
                <a:solidFill>
                  <a:srgbClr val="70757A"/>
                </a:solidFill>
                <a:latin typeface="Arial"/>
                <a:ea typeface="Arial"/>
                <a:cs typeface="Arial"/>
                <a:sym typeface="Arial"/>
              </a:rPr>
              <a:t>2.6  (52) · Housing association</a:t>
            </a:r>
            <a:endParaRPr sz="1700"/>
          </a:p>
          <a:p>
            <a:pPr marL="0" marR="0" lvl="0" indent="0" algn="l" rtl="0">
              <a:lnSpc>
                <a:spcPct val="100000"/>
              </a:lnSpc>
              <a:spcBef>
                <a:spcPts val="0"/>
              </a:spcBef>
              <a:spcAft>
                <a:spcPts val="0"/>
              </a:spcAft>
              <a:buClr>
                <a:srgbClr val="70757A"/>
              </a:buClr>
              <a:buSzPts val="800"/>
              <a:buFont typeface="Arial"/>
              <a:buNone/>
            </a:pPr>
            <a:r>
              <a:rPr lang="en-GB" sz="1000" b="0" i="0" u="none" strike="noStrike" cap="none">
                <a:solidFill>
                  <a:srgbClr val="70757A"/>
                </a:solidFill>
                <a:latin typeface="Arial"/>
                <a:ea typeface="Arial"/>
                <a:cs typeface="Arial"/>
                <a:sym typeface="Arial"/>
              </a:rPr>
              <a:t>35.3 mi · Sutton</a:t>
            </a:r>
            <a:endParaRPr sz="1700"/>
          </a:p>
          <a:p>
            <a:pPr marL="0" marR="0" lvl="0" indent="0" algn="l" rtl="0">
              <a:lnSpc>
                <a:spcPct val="100000"/>
              </a:lnSpc>
              <a:spcBef>
                <a:spcPts val="0"/>
              </a:spcBef>
              <a:spcAft>
                <a:spcPts val="0"/>
              </a:spcAft>
              <a:buClr>
                <a:srgbClr val="70757A"/>
              </a:buClr>
              <a:buSzPts val="800"/>
              <a:buFont typeface="Arial"/>
              <a:buNone/>
            </a:pPr>
            <a:r>
              <a:rPr lang="en-GB" sz="1000" b="0" i="0" u="none" strike="noStrike" cap="none">
                <a:solidFill>
                  <a:srgbClr val="70757A"/>
                </a:solidFill>
                <a:latin typeface="Arial"/>
                <a:ea typeface="Arial"/>
                <a:cs typeface="Arial"/>
                <a:sym typeface="Arial"/>
              </a:rPr>
              <a:t>Open ⋅ Closes 5PM · 020 8915 2000</a:t>
            </a:r>
            <a:endParaRPr sz="1000" b="0" i="0" u="sng" strike="noStrike" cap="none">
              <a:solidFill>
                <a:srgbClr val="1A0DAB"/>
              </a:solidFill>
              <a:latin typeface="Arial"/>
              <a:ea typeface="Arial"/>
              <a:cs typeface="Arial"/>
              <a:sym typeface="Arial"/>
              <a:hlinkClick r:id="rId3">
                <a:extLst>
                  <a:ext uri="{A12FA001-AC4F-418D-AE19-62706E023703}">
                    <ahyp:hlinkClr xmlns:ahyp="http://schemas.microsoft.com/office/drawing/2018/hyperlinkcolor" val="tx"/>
                  </a:ext>
                </a:extLst>
              </a:hlinkClick>
            </a:endParaRPr>
          </a:p>
          <a:p>
            <a:pPr marL="0" marR="0" lvl="0" indent="0" algn="ctr" rtl="0">
              <a:lnSpc>
                <a:spcPct val="100000"/>
              </a:lnSpc>
              <a:spcBef>
                <a:spcPts val="0"/>
              </a:spcBef>
              <a:spcAft>
                <a:spcPts val="0"/>
              </a:spcAft>
              <a:buClr>
                <a:srgbClr val="1A73E8"/>
              </a:buClr>
              <a:buSzPts val="600"/>
              <a:buFont typeface="Arial"/>
              <a:buNone/>
            </a:pPr>
            <a:r>
              <a:rPr lang="en-GB" sz="800" b="0" i="0" u="sng" strike="noStrike" cap="none">
                <a:solidFill>
                  <a:srgbClr val="1A73E8"/>
                </a:solidFill>
                <a:latin typeface="Arial"/>
                <a:ea typeface="Arial"/>
                <a:cs typeface="Arial"/>
                <a:sym typeface="Arial"/>
                <a:hlinkClick r:id="rId3">
                  <a:extLst>
                    <a:ext uri="{A12FA001-AC4F-418D-AE19-62706E023703}">
                      <ahyp:hlinkClr xmlns:ahyp="http://schemas.microsoft.com/office/drawing/2018/hyperlinkcolor" val="tx"/>
                    </a:ext>
                  </a:extLst>
                </a:hlinkClick>
              </a:rPr>
              <a:t>WEBSITE</a:t>
            </a:r>
            <a:endParaRPr sz="1000" b="0" i="0" u="sng" strike="noStrike" cap="none">
              <a:solidFill>
                <a:srgbClr val="1A0DAB"/>
              </a:solidFill>
              <a:latin typeface="Arial"/>
              <a:ea typeface="Arial"/>
              <a:cs typeface="Arial"/>
              <a:sym typeface="Arial"/>
              <a:hlinkClick r:id="rId4">
                <a:extLst>
                  <a:ext uri="{A12FA001-AC4F-418D-AE19-62706E023703}">
                    <ahyp:hlinkClr xmlns:ahyp="http://schemas.microsoft.com/office/drawing/2018/hyperlinkcolor" val="tx"/>
                  </a:ext>
                </a:extLst>
              </a:hlinkClick>
            </a:endParaRPr>
          </a:p>
          <a:p>
            <a:pPr marL="0" marR="0" lvl="0" indent="0" algn="ctr" rtl="0">
              <a:lnSpc>
                <a:spcPct val="100000"/>
              </a:lnSpc>
              <a:spcBef>
                <a:spcPts val="0"/>
              </a:spcBef>
              <a:spcAft>
                <a:spcPts val="0"/>
              </a:spcAft>
              <a:buClr>
                <a:srgbClr val="1A73E8"/>
              </a:buClr>
              <a:buSzPts val="600"/>
              <a:buFont typeface="Arial"/>
              <a:buNone/>
            </a:pPr>
            <a:r>
              <a:rPr lang="en-GB" sz="800" b="0" i="0" u="sng" strike="noStrike" cap="none">
                <a:solidFill>
                  <a:srgbClr val="1A73E8"/>
                </a:solidFill>
                <a:latin typeface="Arial"/>
                <a:ea typeface="Arial"/>
                <a:cs typeface="Arial"/>
                <a:sym typeface="Arial"/>
                <a:hlinkClick r:id="rId4">
                  <a:extLst>
                    <a:ext uri="{A12FA001-AC4F-418D-AE19-62706E023703}">
                      <ahyp:hlinkClr xmlns:ahyp="http://schemas.microsoft.com/office/drawing/2018/hyperlinkcolor" val="tx"/>
                    </a:ext>
                  </a:extLst>
                </a:hlinkClick>
              </a:rPr>
              <a:t>DIRECTIONS</a:t>
            </a: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222222"/>
              </a:buClr>
              <a:buSzPts val="900"/>
              <a:buFont typeface="Arial"/>
              <a:buNone/>
            </a:pPr>
            <a:r>
              <a:rPr lang="en-GB" sz="1100" b="0" i="0" u="none" strike="noStrike" cap="none">
                <a:solidFill>
                  <a:srgbClr val="222222"/>
                </a:solidFill>
                <a:latin typeface="Arial"/>
                <a:ea typeface="Arial"/>
                <a:cs typeface="Arial"/>
                <a:sym typeface="Arial"/>
              </a:rPr>
              <a:t>Sutton Housing Society</a:t>
            </a:r>
            <a:endParaRPr sz="1000" b="0" i="0" u="none" strike="noStrike" cap="none">
              <a:solidFill>
                <a:srgbClr val="70757A"/>
              </a:solidFill>
              <a:latin typeface="Arial"/>
              <a:ea typeface="Arial"/>
              <a:cs typeface="Arial"/>
              <a:sym typeface="Arial"/>
            </a:endParaRPr>
          </a:p>
          <a:p>
            <a:pPr marL="0" marR="0" lvl="0" indent="0" algn="l" rtl="0">
              <a:lnSpc>
                <a:spcPct val="100000"/>
              </a:lnSpc>
              <a:spcBef>
                <a:spcPts val="0"/>
              </a:spcBef>
              <a:spcAft>
                <a:spcPts val="0"/>
              </a:spcAft>
              <a:buClr>
                <a:srgbClr val="70757A"/>
              </a:buClr>
              <a:buSzPts val="800"/>
              <a:buFont typeface="Arial"/>
              <a:buNone/>
            </a:pPr>
            <a:r>
              <a:rPr lang="en-GB" sz="1000" b="0" i="0" u="none" strike="noStrike" cap="none">
                <a:solidFill>
                  <a:srgbClr val="70757A"/>
                </a:solidFill>
                <a:latin typeface="Arial"/>
                <a:ea typeface="Arial"/>
                <a:cs typeface="Arial"/>
                <a:sym typeface="Arial"/>
              </a:rPr>
              <a:t>3.5  (11) · Housing association</a:t>
            </a:r>
            <a:endParaRPr sz="1700"/>
          </a:p>
          <a:p>
            <a:pPr marL="0" marR="0" lvl="0" indent="0" algn="l" rtl="0">
              <a:lnSpc>
                <a:spcPct val="100000"/>
              </a:lnSpc>
              <a:spcBef>
                <a:spcPts val="0"/>
              </a:spcBef>
              <a:spcAft>
                <a:spcPts val="0"/>
              </a:spcAft>
              <a:buClr>
                <a:srgbClr val="70757A"/>
              </a:buClr>
              <a:buSzPts val="800"/>
              <a:buFont typeface="Arial"/>
              <a:buNone/>
            </a:pPr>
            <a:r>
              <a:rPr lang="en-GB" sz="1000" b="0" i="0" u="none" strike="noStrike" cap="none">
                <a:solidFill>
                  <a:srgbClr val="70757A"/>
                </a:solidFill>
                <a:latin typeface="Arial"/>
                <a:ea typeface="Arial"/>
                <a:cs typeface="Arial"/>
                <a:sym typeface="Arial"/>
              </a:rPr>
              <a:t>35.7 mi</a:t>
            </a:r>
            <a:endParaRPr sz="1700"/>
          </a:p>
          <a:p>
            <a:pPr marL="0" marR="0" lvl="0" indent="0" algn="l" rtl="0">
              <a:lnSpc>
                <a:spcPct val="100000"/>
              </a:lnSpc>
              <a:spcBef>
                <a:spcPts val="0"/>
              </a:spcBef>
              <a:spcAft>
                <a:spcPts val="0"/>
              </a:spcAft>
              <a:buClr>
                <a:srgbClr val="70757A"/>
              </a:buClr>
              <a:buSzPts val="800"/>
              <a:buFont typeface="Arial"/>
              <a:buNone/>
            </a:pPr>
            <a:r>
              <a:rPr lang="en-GB" sz="1000" b="0" i="0" u="none" strike="noStrike" cap="none">
                <a:solidFill>
                  <a:srgbClr val="70757A"/>
                </a:solidFill>
                <a:latin typeface="Arial"/>
                <a:ea typeface="Arial"/>
                <a:cs typeface="Arial"/>
                <a:sym typeface="Arial"/>
              </a:rPr>
              <a:t>Open ⋅ Closes 5PM · 020 8642 1500</a:t>
            </a:r>
            <a:endParaRPr sz="1000" b="0" i="0" u="sng" strike="noStrike" cap="none">
              <a:solidFill>
                <a:srgbClr val="1A0DAB"/>
              </a:solidFill>
              <a:latin typeface="Arial"/>
              <a:ea typeface="Arial"/>
              <a:cs typeface="Arial"/>
              <a:sym typeface="Arial"/>
              <a:hlinkClick r:id="rId5">
                <a:extLst>
                  <a:ext uri="{A12FA001-AC4F-418D-AE19-62706E023703}">
                    <ahyp:hlinkClr xmlns:ahyp="http://schemas.microsoft.com/office/drawing/2018/hyperlinkcolor" val="tx"/>
                  </a:ext>
                </a:extLst>
              </a:hlinkClick>
            </a:endParaRPr>
          </a:p>
          <a:p>
            <a:pPr marL="0" marR="0" lvl="0" indent="0" algn="ctr" rtl="0">
              <a:lnSpc>
                <a:spcPct val="100000"/>
              </a:lnSpc>
              <a:spcBef>
                <a:spcPts val="0"/>
              </a:spcBef>
              <a:spcAft>
                <a:spcPts val="0"/>
              </a:spcAft>
              <a:buClr>
                <a:srgbClr val="1A73E8"/>
              </a:buClr>
              <a:buSzPts val="600"/>
              <a:buFont typeface="Arial"/>
              <a:buNone/>
            </a:pPr>
            <a:r>
              <a:rPr lang="en-GB" sz="800" b="0" i="0" u="sng" strike="noStrike" cap="none">
                <a:solidFill>
                  <a:srgbClr val="1A73E8"/>
                </a:solidFill>
                <a:latin typeface="Arial"/>
                <a:ea typeface="Arial"/>
                <a:cs typeface="Arial"/>
                <a:sym typeface="Arial"/>
                <a:hlinkClick r:id="rId5">
                  <a:extLst>
                    <a:ext uri="{A12FA001-AC4F-418D-AE19-62706E023703}">
                      <ahyp:hlinkClr xmlns:ahyp="http://schemas.microsoft.com/office/drawing/2018/hyperlinkcolor" val="tx"/>
                    </a:ext>
                  </a:extLst>
                </a:hlinkClick>
              </a:rPr>
              <a:t>WEBSITE</a:t>
            </a:r>
            <a:endParaRPr sz="1000" b="0" i="0" u="sng" strike="noStrike" cap="none">
              <a:solidFill>
                <a:srgbClr val="1A0DAB"/>
              </a:solidFill>
              <a:latin typeface="Arial"/>
              <a:ea typeface="Arial"/>
              <a:cs typeface="Arial"/>
              <a:sym typeface="Arial"/>
              <a:hlinkClick r:id="rId4">
                <a:extLst>
                  <a:ext uri="{A12FA001-AC4F-418D-AE19-62706E023703}">
                    <ahyp:hlinkClr xmlns:ahyp="http://schemas.microsoft.com/office/drawing/2018/hyperlinkcolor" val="tx"/>
                  </a:ext>
                </a:extLst>
              </a:hlinkClick>
            </a:endParaRPr>
          </a:p>
          <a:p>
            <a:pPr marL="0" marR="0" lvl="0" indent="0" algn="ctr" rtl="0">
              <a:lnSpc>
                <a:spcPct val="100000"/>
              </a:lnSpc>
              <a:spcBef>
                <a:spcPts val="0"/>
              </a:spcBef>
              <a:spcAft>
                <a:spcPts val="0"/>
              </a:spcAft>
              <a:buClr>
                <a:srgbClr val="1A73E8"/>
              </a:buClr>
              <a:buSzPts val="600"/>
              <a:buFont typeface="Arial"/>
              <a:buNone/>
            </a:pPr>
            <a:r>
              <a:rPr lang="en-GB" sz="800" b="0" i="0" u="sng" strike="noStrike" cap="none">
                <a:solidFill>
                  <a:srgbClr val="1A73E8"/>
                </a:solidFill>
                <a:latin typeface="Arial"/>
                <a:ea typeface="Arial"/>
                <a:cs typeface="Arial"/>
                <a:sym typeface="Arial"/>
                <a:hlinkClick r:id="rId4">
                  <a:extLst>
                    <a:ext uri="{A12FA001-AC4F-418D-AE19-62706E023703}">
                      <ahyp:hlinkClr xmlns:ahyp="http://schemas.microsoft.com/office/drawing/2018/hyperlinkcolor" val="tx"/>
                    </a:ext>
                  </a:extLst>
                </a:hlinkClick>
              </a:rPr>
              <a:t>DIRECTIONS</a:t>
            </a: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222222"/>
              </a:buClr>
              <a:buSzPts val="900"/>
              <a:buFont typeface="Arial"/>
              <a:buNone/>
            </a:pPr>
            <a:r>
              <a:rPr lang="en-GB" sz="1100" b="0" i="0" u="none" strike="noStrike" cap="none">
                <a:solidFill>
                  <a:srgbClr val="222222"/>
                </a:solidFill>
                <a:latin typeface="Arial"/>
                <a:ea typeface="Arial"/>
                <a:cs typeface="Arial"/>
                <a:sym typeface="Arial"/>
              </a:rPr>
              <a:t>Hanover Housing Association Ltd</a:t>
            </a:r>
            <a:endParaRPr sz="1000" b="0" i="0" u="none" strike="noStrike" cap="none">
              <a:solidFill>
                <a:srgbClr val="70757A"/>
              </a:solidFill>
              <a:latin typeface="Arial"/>
              <a:ea typeface="Arial"/>
              <a:cs typeface="Arial"/>
              <a:sym typeface="Arial"/>
            </a:endParaRPr>
          </a:p>
          <a:p>
            <a:pPr marL="0" marR="0" lvl="0" indent="0" algn="l" rtl="0">
              <a:lnSpc>
                <a:spcPct val="100000"/>
              </a:lnSpc>
              <a:spcBef>
                <a:spcPts val="0"/>
              </a:spcBef>
              <a:spcAft>
                <a:spcPts val="0"/>
              </a:spcAft>
              <a:buClr>
                <a:srgbClr val="70757A"/>
              </a:buClr>
              <a:buSzPts val="800"/>
              <a:buFont typeface="Arial"/>
              <a:buNone/>
            </a:pPr>
            <a:r>
              <a:rPr lang="en-GB" sz="1000" b="0" i="0" u="none" strike="noStrike" cap="none">
                <a:solidFill>
                  <a:srgbClr val="70757A"/>
                </a:solidFill>
                <a:latin typeface="Arial"/>
                <a:ea typeface="Arial"/>
                <a:cs typeface="Arial"/>
                <a:sym typeface="Arial"/>
              </a:rPr>
              <a:t>1.0  (1) · Housing association</a:t>
            </a:r>
            <a:endParaRPr sz="1700"/>
          </a:p>
          <a:p>
            <a:pPr marL="0" marR="0" lvl="0" indent="0" algn="l" rtl="0">
              <a:lnSpc>
                <a:spcPct val="100000"/>
              </a:lnSpc>
              <a:spcBef>
                <a:spcPts val="0"/>
              </a:spcBef>
              <a:spcAft>
                <a:spcPts val="0"/>
              </a:spcAft>
              <a:buClr>
                <a:srgbClr val="70757A"/>
              </a:buClr>
              <a:buSzPts val="800"/>
              <a:buFont typeface="Arial"/>
              <a:buNone/>
            </a:pPr>
            <a:r>
              <a:rPr lang="en-GB" sz="1000" b="0" i="0" u="none" strike="noStrike" cap="none">
                <a:solidFill>
                  <a:srgbClr val="70757A"/>
                </a:solidFill>
                <a:latin typeface="Arial"/>
                <a:ea typeface="Arial"/>
                <a:cs typeface="Arial"/>
                <a:sym typeface="Arial"/>
              </a:rPr>
              <a:t>35.3 mi · Sutton</a:t>
            </a:r>
            <a:endParaRPr sz="1700"/>
          </a:p>
          <a:p>
            <a:pPr marL="0" marR="0" lvl="0" indent="0" algn="l" rtl="0">
              <a:lnSpc>
                <a:spcPct val="100000"/>
              </a:lnSpc>
              <a:spcBef>
                <a:spcPts val="0"/>
              </a:spcBef>
              <a:spcAft>
                <a:spcPts val="0"/>
              </a:spcAft>
              <a:buClr>
                <a:srgbClr val="70757A"/>
              </a:buClr>
              <a:buSzPts val="800"/>
              <a:buFont typeface="Arial"/>
              <a:buNone/>
            </a:pPr>
            <a:r>
              <a:rPr lang="en-GB" sz="1000" b="0" i="0" u="none" strike="noStrike" cap="none">
                <a:solidFill>
                  <a:srgbClr val="70757A"/>
                </a:solidFill>
                <a:latin typeface="Arial"/>
                <a:ea typeface="Arial"/>
                <a:cs typeface="Arial"/>
                <a:sym typeface="Arial"/>
              </a:rPr>
              <a:t>020 8661 9676</a:t>
            </a:r>
            <a:endParaRPr sz="1000" b="0" i="0" u="sng" strike="noStrike" cap="none">
              <a:solidFill>
                <a:srgbClr val="1A0DAB"/>
              </a:solidFill>
              <a:latin typeface="Arial"/>
              <a:ea typeface="Arial"/>
              <a:cs typeface="Arial"/>
              <a:sym typeface="Arial"/>
              <a:hlinkClick r:id="rId6">
                <a:extLst>
                  <a:ext uri="{A12FA001-AC4F-418D-AE19-62706E023703}">
                    <ahyp:hlinkClr xmlns:ahyp="http://schemas.microsoft.com/office/drawing/2018/hyperlinkcolor" val="tx"/>
                  </a:ext>
                </a:extLst>
              </a:hlinkClick>
            </a:endParaRPr>
          </a:p>
          <a:p>
            <a:pPr marL="0" marR="0" lvl="0" indent="0" algn="ctr" rtl="0">
              <a:lnSpc>
                <a:spcPct val="100000"/>
              </a:lnSpc>
              <a:spcBef>
                <a:spcPts val="0"/>
              </a:spcBef>
              <a:spcAft>
                <a:spcPts val="0"/>
              </a:spcAft>
              <a:buClr>
                <a:srgbClr val="1A73E8"/>
              </a:buClr>
              <a:buSzPts val="600"/>
              <a:buFont typeface="Arial"/>
              <a:buNone/>
            </a:pPr>
            <a:r>
              <a:rPr lang="en-GB" sz="800" b="0" i="0" u="sng" strike="noStrike" cap="none">
                <a:solidFill>
                  <a:srgbClr val="1A73E8"/>
                </a:solidFill>
                <a:latin typeface="Arial"/>
                <a:ea typeface="Arial"/>
                <a:cs typeface="Arial"/>
                <a:sym typeface="Arial"/>
                <a:hlinkClick r:id="rId6">
                  <a:extLst>
                    <a:ext uri="{A12FA001-AC4F-418D-AE19-62706E023703}">
                      <ahyp:hlinkClr xmlns:ahyp="http://schemas.microsoft.com/office/drawing/2018/hyperlinkcolor" val="tx"/>
                    </a:ext>
                  </a:extLst>
                </a:hlinkClick>
              </a:rPr>
              <a:t>WEBSITE</a:t>
            </a:r>
            <a:endParaRPr sz="1000" b="0" i="0" u="sng" strike="noStrike" cap="none">
              <a:solidFill>
                <a:srgbClr val="1A0DAB"/>
              </a:solidFill>
              <a:latin typeface="Arial"/>
              <a:ea typeface="Arial"/>
              <a:cs typeface="Arial"/>
              <a:sym typeface="Arial"/>
              <a:hlinkClick r:id="rId4">
                <a:extLst>
                  <a:ext uri="{A12FA001-AC4F-418D-AE19-62706E023703}">
                    <ahyp:hlinkClr xmlns:ahyp="http://schemas.microsoft.com/office/drawing/2018/hyperlinkcolor" val="tx"/>
                  </a:ext>
                </a:extLst>
              </a:hlinkClick>
            </a:endParaRPr>
          </a:p>
          <a:p>
            <a:pPr marL="0" marR="0" lvl="0" indent="0" algn="ctr" rtl="0">
              <a:lnSpc>
                <a:spcPct val="100000"/>
              </a:lnSpc>
              <a:spcBef>
                <a:spcPts val="0"/>
              </a:spcBef>
              <a:spcAft>
                <a:spcPts val="0"/>
              </a:spcAft>
              <a:buClr>
                <a:srgbClr val="1A73E8"/>
              </a:buClr>
              <a:buSzPts val="600"/>
              <a:buFont typeface="Arial"/>
              <a:buNone/>
            </a:pPr>
            <a:r>
              <a:rPr lang="en-GB" sz="800" b="0" i="0" u="sng" strike="noStrike" cap="none">
                <a:solidFill>
                  <a:srgbClr val="1A73E8"/>
                </a:solidFill>
                <a:latin typeface="Arial"/>
                <a:ea typeface="Arial"/>
                <a:cs typeface="Arial"/>
                <a:sym typeface="Arial"/>
                <a:hlinkClick r:id="rId4">
                  <a:extLst>
                    <a:ext uri="{A12FA001-AC4F-418D-AE19-62706E023703}">
                      <ahyp:hlinkClr xmlns:ahyp="http://schemas.microsoft.com/office/drawing/2018/hyperlinkcolor" val="tx"/>
                    </a:ext>
                  </a:extLst>
                </a:hlinkClick>
              </a:rPr>
              <a:t>DIRECTIONS</a:t>
            </a: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222222"/>
              </a:buClr>
              <a:buSzPts val="900"/>
              <a:buFont typeface="Arial"/>
              <a:buNone/>
            </a:pPr>
            <a:r>
              <a:rPr lang="en-GB" sz="1100" b="0" i="0" u="none" strike="noStrike" cap="none">
                <a:solidFill>
                  <a:srgbClr val="222222"/>
                </a:solidFill>
                <a:latin typeface="Arial"/>
                <a:ea typeface="Arial"/>
                <a:cs typeface="Arial"/>
                <a:sym typeface="Arial"/>
              </a:rPr>
              <a:t>Crown Housing Association Ltd</a:t>
            </a:r>
            <a:endParaRPr sz="1000" b="0" i="0" u="none" strike="noStrike" cap="none">
              <a:solidFill>
                <a:srgbClr val="70757A"/>
              </a:solidFill>
              <a:latin typeface="Arial"/>
              <a:ea typeface="Arial"/>
              <a:cs typeface="Arial"/>
              <a:sym typeface="Arial"/>
            </a:endParaRPr>
          </a:p>
          <a:p>
            <a:pPr marL="0" marR="0" lvl="0" indent="0" algn="l" rtl="0">
              <a:lnSpc>
                <a:spcPct val="100000"/>
              </a:lnSpc>
              <a:spcBef>
                <a:spcPts val="0"/>
              </a:spcBef>
              <a:spcAft>
                <a:spcPts val="0"/>
              </a:spcAft>
              <a:buClr>
                <a:srgbClr val="70757A"/>
              </a:buClr>
              <a:buSzPts val="800"/>
              <a:buFont typeface="Arial"/>
              <a:buNone/>
            </a:pPr>
            <a:r>
              <a:rPr lang="en-GB" sz="1000" b="0" i="0" u="none" strike="noStrike" cap="none">
                <a:solidFill>
                  <a:srgbClr val="70757A"/>
                </a:solidFill>
                <a:latin typeface="Arial"/>
                <a:ea typeface="Arial"/>
                <a:cs typeface="Arial"/>
                <a:sym typeface="Arial"/>
              </a:rPr>
              <a:t>No reviews · Housing association</a:t>
            </a:r>
            <a:endParaRPr sz="1700"/>
          </a:p>
          <a:p>
            <a:pPr marL="0" marR="0" lvl="0" indent="0" algn="l" rtl="0">
              <a:lnSpc>
                <a:spcPct val="100000"/>
              </a:lnSpc>
              <a:spcBef>
                <a:spcPts val="0"/>
              </a:spcBef>
              <a:spcAft>
                <a:spcPts val="0"/>
              </a:spcAft>
              <a:buClr>
                <a:srgbClr val="70757A"/>
              </a:buClr>
              <a:buSzPts val="800"/>
              <a:buFont typeface="Arial"/>
              <a:buNone/>
            </a:pPr>
            <a:r>
              <a:rPr lang="en-GB" sz="1000" b="0" i="0" u="none" strike="noStrike" cap="none">
                <a:solidFill>
                  <a:srgbClr val="70757A"/>
                </a:solidFill>
                <a:latin typeface="Arial"/>
                <a:ea typeface="Arial"/>
                <a:cs typeface="Arial"/>
                <a:sym typeface="Arial"/>
              </a:rPr>
              <a:t>36.4 mi · Sutton</a:t>
            </a:r>
            <a:endParaRPr sz="1700"/>
          </a:p>
          <a:p>
            <a:pPr marL="0" marR="0" lvl="0" indent="0" algn="l" rtl="0">
              <a:lnSpc>
                <a:spcPct val="100000"/>
              </a:lnSpc>
              <a:spcBef>
                <a:spcPts val="0"/>
              </a:spcBef>
              <a:spcAft>
                <a:spcPts val="0"/>
              </a:spcAft>
              <a:buClr>
                <a:srgbClr val="70757A"/>
              </a:buClr>
              <a:buSzPts val="800"/>
              <a:buFont typeface="Arial"/>
              <a:buNone/>
            </a:pPr>
            <a:r>
              <a:rPr lang="en-GB" sz="1000" b="0" i="0" u="none" strike="noStrike" cap="none">
                <a:solidFill>
                  <a:srgbClr val="70757A"/>
                </a:solidFill>
                <a:latin typeface="Arial"/>
                <a:ea typeface="Arial"/>
                <a:cs typeface="Arial"/>
                <a:sym typeface="Arial"/>
              </a:rPr>
              <a:t>020 8642 2212</a:t>
            </a:r>
            <a:endParaRPr sz="1000" b="0" i="0" u="sng" strike="noStrike" cap="none">
              <a:solidFill>
                <a:srgbClr val="1A0DAB"/>
              </a:solidFill>
              <a:latin typeface="Arial"/>
              <a:ea typeface="Arial"/>
              <a:cs typeface="Arial"/>
              <a:sym typeface="Arial"/>
              <a:hlinkClick r:id="rId7">
                <a:extLst>
                  <a:ext uri="{A12FA001-AC4F-418D-AE19-62706E023703}">
                    <ahyp:hlinkClr xmlns:ahyp="http://schemas.microsoft.com/office/drawing/2018/hyperlinkcolor" val="tx"/>
                  </a:ext>
                </a:extLst>
              </a:hlinkClick>
            </a:endParaRPr>
          </a:p>
          <a:p>
            <a:pPr marL="0" marR="0" lvl="0" indent="0" algn="ctr" rtl="0">
              <a:lnSpc>
                <a:spcPct val="100000"/>
              </a:lnSpc>
              <a:spcBef>
                <a:spcPts val="0"/>
              </a:spcBef>
              <a:spcAft>
                <a:spcPts val="0"/>
              </a:spcAft>
              <a:buClr>
                <a:srgbClr val="1A73E8"/>
              </a:buClr>
              <a:buSzPts val="600"/>
              <a:buFont typeface="Arial"/>
              <a:buNone/>
            </a:pPr>
            <a:r>
              <a:rPr lang="en-GB" sz="800" b="0" i="0" u="sng" strike="noStrike" cap="none">
                <a:solidFill>
                  <a:srgbClr val="1A73E8"/>
                </a:solidFill>
                <a:latin typeface="Arial"/>
                <a:ea typeface="Arial"/>
                <a:cs typeface="Arial"/>
                <a:sym typeface="Arial"/>
                <a:hlinkClick r:id="rId7">
                  <a:extLst>
                    <a:ext uri="{A12FA001-AC4F-418D-AE19-62706E023703}">
                      <ahyp:hlinkClr xmlns:ahyp="http://schemas.microsoft.com/office/drawing/2018/hyperlinkcolor" val="tx"/>
                    </a:ext>
                  </a:extLst>
                </a:hlinkClick>
              </a:rPr>
              <a:t>WEBSITE</a:t>
            </a:r>
            <a:endParaRPr sz="1000" b="0" i="0" u="sng" strike="noStrike" cap="none">
              <a:solidFill>
                <a:srgbClr val="1A0DAB"/>
              </a:solidFill>
              <a:latin typeface="Arial"/>
              <a:ea typeface="Arial"/>
              <a:cs typeface="Arial"/>
              <a:sym typeface="Arial"/>
              <a:hlinkClick r:id="rId4">
                <a:extLst>
                  <a:ext uri="{A12FA001-AC4F-418D-AE19-62706E023703}">
                    <ahyp:hlinkClr xmlns:ahyp="http://schemas.microsoft.com/office/drawing/2018/hyperlinkcolor" val="tx"/>
                  </a:ext>
                </a:extLst>
              </a:hlinkClick>
            </a:endParaRPr>
          </a:p>
          <a:p>
            <a:pPr marL="0" marR="0" lvl="0" indent="0" algn="ctr" rtl="0">
              <a:lnSpc>
                <a:spcPct val="100000"/>
              </a:lnSpc>
              <a:spcBef>
                <a:spcPts val="0"/>
              </a:spcBef>
              <a:spcAft>
                <a:spcPts val="0"/>
              </a:spcAft>
              <a:buClr>
                <a:srgbClr val="1A73E8"/>
              </a:buClr>
              <a:buSzPts val="600"/>
              <a:buFont typeface="Arial"/>
              <a:buNone/>
            </a:pPr>
            <a:r>
              <a:rPr lang="en-GB" sz="800" b="0" i="0" u="sng" strike="noStrike" cap="none">
                <a:solidFill>
                  <a:srgbClr val="1A73E8"/>
                </a:solidFill>
                <a:latin typeface="Arial"/>
                <a:ea typeface="Arial"/>
                <a:cs typeface="Arial"/>
                <a:sym typeface="Arial"/>
                <a:hlinkClick r:id="rId4">
                  <a:extLst>
                    <a:ext uri="{A12FA001-AC4F-418D-AE19-62706E023703}">
                      <ahyp:hlinkClr xmlns:ahyp="http://schemas.microsoft.com/office/drawing/2018/hyperlinkcolor" val="tx"/>
                    </a:ext>
                  </a:extLst>
                </a:hlinkClick>
              </a:rPr>
              <a:t>DIRECTIONS</a:t>
            </a: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60"/>
          <p:cNvSpPr txBox="1">
            <a:spLocks noGrp="1"/>
          </p:cNvSpPr>
          <p:nvPr>
            <p:ph type="body" idx="2"/>
          </p:nvPr>
        </p:nvSpPr>
        <p:spPr>
          <a:xfrm>
            <a:off x="347864" y="1925132"/>
            <a:ext cx="2110500" cy="1241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1800"/>
              <a:buNone/>
            </a:pPr>
            <a:r>
              <a:rPr lang="en-GB"/>
              <a:t>Housing Associations in Sutton</a:t>
            </a:r>
            <a:endParaRPr/>
          </a:p>
        </p:txBody>
      </p:sp>
      <p:sp>
        <p:nvSpPr>
          <p:cNvPr id="331" name="Google Shape;331;p60"/>
          <p:cNvSpPr txBox="1">
            <a:spLocks noGrp="1"/>
          </p:cNvSpPr>
          <p:nvPr>
            <p:ph type="body" idx="1"/>
          </p:nvPr>
        </p:nvSpPr>
        <p:spPr>
          <a:xfrm>
            <a:off x="3104999" y="607455"/>
            <a:ext cx="5652300" cy="3763500"/>
          </a:xfrm>
          <a:prstGeom prst="rect">
            <a:avLst/>
          </a:prstGeom>
          <a:solidFill>
            <a:srgbClr val="FAFAFA"/>
          </a:solidFill>
          <a:ln>
            <a:noFill/>
          </a:ln>
        </p:spPr>
        <p:txBody>
          <a:bodyPr spcFirstLastPara="1" wrap="square" lIns="68575" tIns="34275" rIns="68575" bIns="34275" anchor="ctr" anchorCtr="0">
            <a:spAutoFit/>
          </a:bodyPr>
          <a:lstStyle/>
          <a:p>
            <a:pPr marL="0" marR="0" lvl="0" indent="0" algn="l" rtl="0">
              <a:lnSpc>
                <a:spcPct val="100000"/>
              </a:lnSpc>
              <a:spcBef>
                <a:spcPts val="0"/>
              </a:spcBef>
              <a:spcAft>
                <a:spcPts val="0"/>
              </a:spcAft>
              <a:buClr>
                <a:srgbClr val="222222"/>
              </a:buClr>
              <a:buSzPts val="900"/>
              <a:buFont typeface="Arial"/>
              <a:buNone/>
            </a:pPr>
            <a:r>
              <a:rPr lang="en-GB" sz="1000" b="0" i="0" u="none" strike="noStrike" cap="none">
                <a:solidFill>
                  <a:srgbClr val="222222"/>
                </a:solidFill>
                <a:latin typeface="Arial"/>
                <a:ea typeface="Arial"/>
                <a:cs typeface="Arial"/>
                <a:sym typeface="Arial"/>
              </a:rPr>
              <a:t>Sutton Federation of Tenant &amp; Resident Association</a:t>
            </a:r>
            <a:endParaRPr sz="1000" b="0" i="0" u="none" strike="noStrike" cap="none">
              <a:solidFill>
                <a:srgbClr val="70757A"/>
              </a:solidFill>
              <a:latin typeface="Arial"/>
              <a:ea typeface="Arial"/>
              <a:cs typeface="Arial"/>
              <a:sym typeface="Arial"/>
            </a:endParaRPr>
          </a:p>
          <a:p>
            <a:pPr marL="0" marR="0" lvl="0" indent="0" algn="l" rtl="0">
              <a:lnSpc>
                <a:spcPct val="100000"/>
              </a:lnSpc>
              <a:spcBef>
                <a:spcPts val="0"/>
              </a:spcBef>
              <a:spcAft>
                <a:spcPts val="0"/>
              </a:spcAft>
              <a:buClr>
                <a:srgbClr val="70757A"/>
              </a:buClr>
              <a:buSzPts val="800"/>
              <a:buFont typeface="Arial"/>
              <a:buNone/>
            </a:pPr>
            <a:r>
              <a:rPr lang="en-GB" sz="1000" b="0" i="0" u="none" strike="noStrike" cap="none">
                <a:solidFill>
                  <a:srgbClr val="70757A"/>
                </a:solidFill>
                <a:latin typeface="Arial"/>
                <a:ea typeface="Arial"/>
                <a:cs typeface="Arial"/>
                <a:sym typeface="Arial"/>
              </a:rPr>
              <a:t>No reviews · Association or organisation</a:t>
            </a:r>
            <a:endParaRPr sz="1000"/>
          </a:p>
          <a:p>
            <a:pPr marL="0" marR="0" lvl="0" indent="0" algn="l" rtl="0">
              <a:lnSpc>
                <a:spcPct val="100000"/>
              </a:lnSpc>
              <a:spcBef>
                <a:spcPts val="0"/>
              </a:spcBef>
              <a:spcAft>
                <a:spcPts val="0"/>
              </a:spcAft>
              <a:buClr>
                <a:srgbClr val="70757A"/>
              </a:buClr>
              <a:buSzPts val="800"/>
              <a:buFont typeface="Arial"/>
              <a:buNone/>
            </a:pPr>
            <a:r>
              <a:rPr lang="en-GB" sz="1000" b="0" i="0" u="none" strike="noStrike" cap="none">
                <a:solidFill>
                  <a:srgbClr val="70757A"/>
                </a:solidFill>
                <a:latin typeface="Arial"/>
                <a:ea typeface="Arial"/>
                <a:cs typeface="Arial"/>
                <a:sym typeface="Arial"/>
              </a:rPr>
              <a:t>35.3 mi · Sutton</a:t>
            </a:r>
            <a:endParaRPr sz="1000"/>
          </a:p>
          <a:p>
            <a:pPr marL="0" marR="0" lvl="0" indent="0" algn="l" rtl="0">
              <a:lnSpc>
                <a:spcPct val="100000"/>
              </a:lnSpc>
              <a:spcBef>
                <a:spcPts val="0"/>
              </a:spcBef>
              <a:spcAft>
                <a:spcPts val="0"/>
              </a:spcAft>
              <a:buClr>
                <a:srgbClr val="70757A"/>
              </a:buClr>
              <a:buSzPts val="800"/>
              <a:buFont typeface="Arial"/>
              <a:buNone/>
            </a:pPr>
            <a:r>
              <a:rPr lang="en-GB" sz="1000" b="0" i="0" u="none" strike="noStrike" cap="none">
                <a:solidFill>
                  <a:srgbClr val="70757A"/>
                </a:solidFill>
                <a:latin typeface="Arial"/>
                <a:ea typeface="Arial"/>
                <a:cs typeface="Arial"/>
                <a:sym typeface="Arial"/>
              </a:rPr>
              <a:t>020 8915 2349</a:t>
            </a:r>
            <a:endParaRPr sz="1000" b="0" i="0" u="sng" strike="noStrike" cap="none">
              <a:solidFill>
                <a:srgbClr val="1A0DAB"/>
              </a:solidFill>
              <a:latin typeface="Arial"/>
              <a:ea typeface="Arial"/>
              <a:cs typeface="Arial"/>
              <a:sym typeface="Arial"/>
              <a:hlinkClick r:id="rId3">
                <a:extLst>
                  <a:ext uri="{A12FA001-AC4F-418D-AE19-62706E023703}">
                    <ahyp:hlinkClr xmlns:ahyp="http://schemas.microsoft.com/office/drawing/2018/hyperlinkcolor" val="tx"/>
                  </a:ext>
                </a:extLst>
              </a:hlinkClick>
            </a:endParaRPr>
          </a:p>
          <a:p>
            <a:pPr marL="0" marR="0" lvl="0" indent="0" algn="ctr" rtl="0">
              <a:lnSpc>
                <a:spcPct val="100000"/>
              </a:lnSpc>
              <a:spcBef>
                <a:spcPts val="0"/>
              </a:spcBef>
              <a:spcAft>
                <a:spcPts val="0"/>
              </a:spcAft>
              <a:buClr>
                <a:srgbClr val="1A73E8"/>
              </a:buClr>
              <a:buSzPts val="600"/>
              <a:buFont typeface="Arial"/>
              <a:buNone/>
            </a:pPr>
            <a:r>
              <a:rPr lang="en-GB" sz="1000" b="0" i="0" u="sng" strike="noStrike" cap="none">
                <a:solidFill>
                  <a:srgbClr val="1A73E8"/>
                </a:solidFill>
                <a:latin typeface="Arial"/>
                <a:ea typeface="Arial"/>
                <a:cs typeface="Arial"/>
                <a:sym typeface="Arial"/>
                <a:hlinkClick r:id="rId3">
                  <a:extLst>
                    <a:ext uri="{A12FA001-AC4F-418D-AE19-62706E023703}">
                      <ahyp:hlinkClr xmlns:ahyp="http://schemas.microsoft.com/office/drawing/2018/hyperlinkcolor" val="tx"/>
                    </a:ext>
                  </a:extLst>
                </a:hlinkClick>
              </a:rPr>
              <a:t>DIRECTIONS</a:t>
            </a: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222222"/>
              </a:buClr>
              <a:buSzPts val="900"/>
              <a:buFont typeface="Arial"/>
              <a:buNone/>
            </a:pPr>
            <a:r>
              <a:rPr lang="en-GB" sz="1000" b="0" i="0" u="none" strike="noStrike" cap="none">
                <a:solidFill>
                  <a:srgbClr val="222222"/>
                </a:solidFill>
                <a:latin typeface="Arial"/>
                <a:ea typeface="Arial"/>
                <a:cs typeface="Arial"/>
                <a:sym typeface="Arial"/>
              </a:rPr>
              <a:t>Epsom &amp; Ewell Housing Association Ltd</a:t>
            </a:r>
            <a:endParaRPr sz="1000" b="0" i="0" u="none" strike="noStrike" cap="none">
              <a:solidFill>
                <a:srgbClr val="70757A"/>
              </a:solidFill>
              <a:latin typeface="Arial"/>
              <a:ea typeface="Arial"/>
              <a:cs typeface="Arial"/>
              <a:sym typeface="Arial"/>
            </a:endParaRPr>
          </a:p>
          <a:p>
            <a:pPr marL="0" marR="0" lvl="0" indent="0" algn="l" rtl="0">
              <a:lnSpc>
                <a:spcPct val="100000"/>
              </a:lnSpc>
              <a:spcBef>
                <a:spcPts val="0"/>
              </a:spcBef>
              <a:spcAft>
                <a:spcPts val="0"/>
              </a:spcAft>
              <a:buClr>
                <a:srgbClr val="70757A"/>
              </a:buClr>
              <a:buSzPts val="800"/>
              <a:buFont typeface="Arial"/>
              <a:buNone/>
            </a:pPr>
            <a:r>
              <a:rPr lang="en-GB" sz="1000" b="0" i="0" u="none" strike="noStrike" cap="none">
                <a:solidFill>
                  <a:srgbClr val="70757A"/>
                </a:solidFill>
                <a:latin typeface="Arial"/>
                <a:ea typeface="Arial"/>
                <a:cs typeface="Arial"/>
                <a:sym typeface="Arial"/>
              </a:rPr>
              <a:t>5.0  (1) · Housing association</a:t>
            </a:r>
            <a:endParaRPr sz="1000"/>
          </a:p>
          <a:p>
            <a:pPr marL="0" marR="0" lvl="0" indent="0" algn="l" rtl="0">
              <a:lnSpc>
                <a:spcPct val="100000"/>
              </a:lnSpc>
              <a:spcBef>
                <a:spcPts val="0"/>
              </a:spcBef>
              <a:spcAft>
                <a:spcPts val="0"/>
              </a:spcAft>
              <a:buClr>
                <a:srgbClr val="70757A"/>
              </a:buClr>
              <a:buSzPts val="800"/>
              <a:buFont typeface="Arial"/>
              <a:buNone/>
            </a:pPr>
            <a:r>
              <a:rPr lang="en-GB" sz="1000" b="0" i="0" u="none" strike="noStrike" cap="none">
                <a:solidFill>
                  <a:srgbClr val="70757A"/>
                </a:solidFill>
                <a:latin typeface="Arial"/>
                <a:ea typeface="Arial"/>
                <a:cs typeface="Arial"/>
                <a:sym typeface="Arial"/>
              </a:rPr>
              <a:t>38.9 mi · Epsom</a:t>
            </a:r>
            <a:endParaRPr sz="1000"/>
          </a:p>
          <a:p>
            <a:pPr marL="0" marR="0" lvl="0" indent="0" algn="l" rtl="0">
              <a:lnSpc>
                <a:spcPct val="100000"/>
              </a:lnSpc>
              <a:spcBef>
                <a:spcPts val="0"/>
              </a:spcBef>
              <a:spcAft>
                <a:spcPts val="0"/>
              </a:spcAft>
              <a:buClr>
                <a:srgbClr val="70757A"/>
              </a:buClr>
              <a:buSzPts val="800"/>
              <a:buFont typeface="Arial"/>
              <a:buNone/>
            </a:pPr>
            <a:r>
              <a:rPr lang="en-GB" sz="1000" b="0" i="0" u="none" strike="noStrike" cap="none">
                <a:solidFill>
                  <a:srgbClr val="70757A"/>
                </a:solidFill>
                <a:latin typeface="Arial"/>
                <a:ea typeface="Arial"/>
                <a:cs typeface="Arial"/>
                <a:sym typeface="Arial"/>
              </a:rPr>
              <a:t>Open ⋅ Closes 5PM · 01372 748558</a:t>
            </a:r>
            <a:endParaRPr sz="1000" b="0" i="0" u="sng" strike="noStrike" cap="none">
              <a:solidFill>
                <a:srgbClr val="1A0DAB"/>
              </a:solidFill>
              <a:latin typeface="Arial"/>
              <a:ea typeface="Arial"/>
              <a:cs typeface="Arial"/>
              <a:sym typeface="Arial"/>
              <a:hlinkClick r:id="rId4">
                <a:extLst>
                  <a:ext uri="{A12FA001-AC4F-418D-AE19-62706E023703}">
                    <ahyp:hlinkClr xmlns:ahyp="http://schemas.microsoft.com/office/drawing/2018/hyperlinkcolor" val="tx"/>
                  </a:ext>
                </a:extLst>
              </a:hlinkClick>
            </a:endParaRPr>
          </a:p>
          <a:p>
            <a:pPr marL="0" marR="0" lvl="0" indent="0" algn="ctr" rtl="0">
              <a:lnSpc>
                <a:spcPct val="100000"/>
              </a:lnSpc>
              <a:spcBef>
                <a:spcPts val="0"/>
              </a:spcBef>
              <a:spcAft>
                <a:spcPts val="0"/>
              </a:spcAft>
              <a:buClr>
                <a:srgbClr val="1A73E8"/>
              </a:buClr>
              <a:buSzPts val="600"/>
              <a:buFont typeface="Arial"/>
              <a:buNone/>
            </a:pPr>
            <a:r>
              <a:rPr lang="en-GB" sz="1000" b="0" i="0" u="sng" strike="noStrike" cap="none">
                <a:solidFill>
                  <a:srgbClr val="1A73E8"/>
                </a:solidFill>
                <a:latin typeface="Arial"/>
                <a:ea typeface="Arial"/>
                <a:cs typeface="Arial"/>
                <a:sym typeface="Arial"/>
                <a:hlinkClick r:id="rId4">
                  <a:extLst>
                    <a:ext uri="{A12FA001-AC4F-418D-AE19-62706E023703}">
                      <ahyp:hlinkClr xmlns:ahyp="http://schemas.microsoft.com/office/drawing/2018/hyperlinkcolor" val="tx"/>
                    </a:ext>
                  </a:extLst>
                </a:hlinkClick>
              </a:rPr>
              <a:t>WEBSITE</a:t>
            </a:r>
            <a:endParaRPr sz="1000" b="0" i="0" u="sng" strike="noStrike" cap="none">
              <a:solidFill>
                <a:srgbClr val="1A0DAB"/>
              </a:solidFill>
              <a:latin typeface="Arial"/>
              <a:ea typeface="Arial"/>
              <a:cs typeface="Arial"/>
              <a:sym typeface="Arial"/>
              <a:hlinkClick r:id="rId3">
                <a:extLst>
                  <a:ext uri="{A12FA001-AC4F-418D-AE19-62706E023703}">
                    <ahyp:hlinkClr xmlns:ahyp="http://schemas.microsoft.com/office/drawing/2018/hyperlinkcolor" val="tx"/>
                  </a:ext>
                </a:extLst>
              </a:hlinkClick>
            </a:endParaRPr>
          </a:p>
          <a:p>
            <a:pPr marL="0" marR="0" lvl="0" indent="0" algn="ctr" rtl="0">
              <a:lnSpc>
                <a:spcPct val="100000"/>
              </a:lnSpc>
              <a:spcBef>
                <a:spcPts val="0"/>
              </a:spcBef>
              <a:spcAft>
                <a:spcPts val="0"/>
              </a:spcAft>
              <a:buClr>
                <a:srgbClr val="1A73E8"/>
              </a:buClr>
              <a:buSzPts val="600"/>
              <a:buFont typeface="Arial"/>
              <a:buNone/>
            </a:pPr>
            <a:r>
              <a:rPr lang="en-GB" sz="1000" b="0" i="0" u="sng" strike="noStrike" cap="none">
                <a:solidFill>
                  <a:srgbClr val="1A73E8"/>
                </a:solidFill>
                <a:latin typeface="Arial"/>
                <a:ea typeface="Arial"/>
                <a:cs typeface="Arial"/>
                <a:sym typeface="Arial"/>
                <a:hlinkClick r:id="rId3">
                  <a:extLst>
                    <a:ext uri="{A12FA001-AC4F-418D-AE19-62706E023703}">
                      <ahyp:hlinkClr xmlns:ahyp="http://schemas.microsoft.com/office/drawing/2018/hyperlinkcolor" val="tx"/>
                    </a:ext>
                  </a:extLst>
                </a:hlinkClick>
              </a:rPr>
              <a:t>DIRECTIONS</a:t>
            </a: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222222"/>
              </a:buClr>
              <a:buSzPts val="900"/>
              <a:buFont typeface="Arial"/>
              <a:buNone/>
            </a:pPr>
            <a:r>
              <a:rPr lang="en-GB" sz="1000" b="0" i="0" u="none" strike="noStrike" cap="none">
                <a:solidFill>
                  <a:srgbClr val="222222"/>
                </a:solidFill>
                <a:latin typeface="Arial"/>
                <a:ea typeface="Arial"/>
                <a:cs typeface="Arial"/>
                <a:sym typeface="Arial"/>
              </a:rPr>
              <a:t>Transform Housing &amp; Support</a:t>
            </a:r>
            <a:endParaRPr sz="1000" b="0" i="0" u="none" strike="noStrike" cap="none">
              <a:solidFill>
                <a:srgbClr val="70757A"/>
              </a:solidFill>
              <a:latin typeface="Arial"/>
              <a:ea typeface="Arial"/>
              <a:cs typeface="Arial"/>
              <a:sym typeface="Arial"/>
            </a:endParaRPr>
          </a:p>
          <a:p>
            <a:pPr marL="0" marR="0" lvl="0" indent="0" algn="l" rtl="0">
              <a:lnSpc>
                <a:spcPct val="100000"/>
              </a:lnSpc>
              <a:spcBef>
                <a:spcPts val="0"/>
              </a:spcBef>
              <a:spcAft>
                <a:spcPts val="0"/>
              </a:spcAft>
              <a:buClr>
                <a:srgbClr val="70757A"/>
              </a:buClr>
              <a:buSzPts val="800"/>
              <a:buFont typeface="Arial"/>
              <a:buNone/>
            </a:pPr>
            <a:r>
              <a:rPr lang="en-GB" sz="1000" b="0" i="0" u="none" strike="noStrike" cap="none">
                <a:solidFill>
                  <a:srgbClr val="70757A"/>
                </a:solidFill>
                <a:latin typeface="Arial"/>
                <a:ea typeface="Arial"/>
                <a:cs typeface="Arial"/>
                <a:sym typeface="Arial"/>
              </a:rPr>
              <a:t>No reviews · Housing association</a:t>
            </a:r>
            <a:endParaRPr sz="1000"/>
          </a:p>
          <a:p>
            <a:pPr marL="0" marR="0" lvl="0" indent="0" algn="l" rtl="0">
              <a:lnSpc>
                <a:spcPct val="100000"/>
              </a:lnSpc>
              <a:spcBef>
                <a:spcPts val="0"/>
              </a:spcBef>
              <a:spcAft>
                <a:spcPts val="0"/>
              </a:spcAft>
              <a:buClr>
                <a:srgbClr val="70757A"/>
              </a:buClr>
              <a:buSzPts val="800"/>
              <a:buFont typeface="Arial"/>
              <a:buNone/>
            </a:pPr>
            <a:r>
              <a:rPr lang="en-GB" sz="1000" b="0" i="0" u="none" strike="noStrike" cap="none">
                <a:solidFill>
                  <a:srgbClr val="70757A"/>
                </a:solidFill>
                <a:latin typeface="Arial"/>
                <a:ea typeface="Arial"/>
                <a:cs typeface="Arial"/>
                <a:sym typeface="Arial"/>
              </a:rPr>
              <a:t>33.8 mi · Wallington</a:t>
            </a:r>
            <a:endParaRPr sz="1000"/>
          </a:p>
          <a:p>
            <a:pPr marL="0" marR="0" lvl="0" indent="0" algn="l" rtl="0">
              <a:lnSpc>
                <a:spcPct val="100000"/>
              </a:lnSpc>
              <a:spcBef>
                <a:spcPts val="0"/>
              </a:spcBef>
              <a:spcAft>
                <a:spcPts val="0"/>
              </a:spcAft>
              <a:buClr>
                <a:srgbClr val="70757A"/>
              </a:buClr>
              <a:buSzPts val="800"/>
              <a:buFont typeface="Arial"/>
              <a:buNone/>
            </a:pPr>
            <a:r>
              <a:rPr lang="en-GB" sz="1000" b="0" i="0" u="none" strike="noStrike" cap="none">
                <a:solidFill>
                  <a:srgbClr val="70757A"/>
                </a:solidFill>
                <a:latin typeface="Arial"/>
                <a:ea typeface="Arial"/>
                <a:cs typeface="Arial"/>
                <a:sym typeface="Arial"/>
              </a:rPr>
              <a:t>020 8773 1134</a:t>
            </a:r>
            <a:endParaRPr sz="1000" b="0" i="0" u="sng" strike="noStrike" cap="none">
              <a:solidFill>
                <a:srgbClr val="1A0DAB"/>
              </a:solidFill>
              <a:latin typeface="Arial"/>
              <a:ea typeface="Arial"/>
              <a:cs typeface="Arial"/>
              <a:sym typeface="Arial"/>
              <a:hlinkClick r:id="rId5">
                <a:extLst>
                  <a:ext uri="{A12FA001-AC4F-418D-AE19-62706E023703}">
                    <ahyp:hlinkClr xmlns:ahyp="http://schemas.microsoft.com/office/drawing/2018/hyperlinkcolor" val="tx"/>
                  </a:ext>
                </a:extLst>
              </a:hlinkClick>
            </a:endParaRPr>
          </a:p>
          <a:p>
            <a:pPr marL="0" marR="0" lvl="0" indent="0" algn="ctr" rtl="0">
              <a:lnSpc>
                <a:spcPct val="100000"/>
              </a:lnSpc>
              <a:spcBef>
                <a:spcPts val="0"/>
              </a:spcBef>
              <a:spcAft>
                <a:spcPts val="0"/>
              </a:spcAft>
              <a:buClr>
                <a:srgbClr val="1A73E8"/>
              </a:buClr>
              <a:buSzPts val="600"/>
              <a:buFont typeface="Arial"/>
              <a:buNone/>
            </a:pPr>
            <a:r>
              <a:rPr lang="en-GB" sz="1000" b="0" i="0" u="sng" strike="noStrike" cap="none">
                <a:solidFill>
                  <a:srgbClr val="1A73E8"/>
                </a:solidFill>
                <a:latin typeface="Arial"/>
                <a:ea typeface="Arial"/>
                <a:cs typeface="Arial"/>
                <a:sym typeface="Arial"/>
                <a:hlinkClick r:id="rId5">
                  <a:extLst>
                    <a:ext uri="{A12FA001-AC4F-418D-AE19-62706E023703}">
                      <ahyp:hlinkClr xmlns:ahyp="http://schemas.microsoft.com/office/drawing/2018/hyperlinkcolor" val="tx"/>
                    </a:ext>
                  </a:extLst>
                </a:hlinkClick>
              </a:rPr>
              <a:t>WEBSITE</a:t>
            </a:r>
            <a:endParaRPr sz="1000" b="0" i="0" u="sng" strike="noStrike" cap="none">
              <a:solidFill>
                <a:srgbClr val="1A0DAB"/>
              </a:solidFill>
              <a:latin typeface="Arial"/>
              <a:ea typeface="Arial"/>
              <a:cs typeface="Arial"/>
              <a:sym typeface="Arial"/>
              <a:hlinkClick r:id="rId3">
                <a:extLst>
                  <a:ext uri="{A12FA001-AC4F-418D-AE19-62706E023703}">
                    <ahyp:hlinkClr xmlns:ahyp="http://schemas.microsoft.com/office/drawing/2018/hyperlinkcolor" val="tx"/>
                  </a:ext>
                </a:extLst>
              </a:hlinkClick>
            </a:endParaRPr>
          </a:p>
          <a:p>
            <a:pPr marL="0" marR="0" lvl="0" indent="0" algn="ctr" rtl="0">
              <a:lnSpc>
                <a:spcPct val="100000"/>
              </a:lnSpc>
              <a:spcBef>
                <a:spcPts val="0"/>
              </a:spcBef>
              <a:spcAft>
                <a:spcPts val="0"/>
              </a:spcAft>
              <a:buClr>
                <a:srgbClr val="1A73E8"/>
              </a:buClr>
              <a:buSzPts val="600"/>
              <a:buFont typeface="Arial"/>
              <a:buNone/>
            </a:pPr>
            <a:r>
              <a:rPr lang="en-GB" sz="1000" b="0" i="0" u="sng" strike="noStrike" cap="none">
                <a:solidFill>
                  <a:srgbClr val="1A73E8"/>
                </a:solidFill>
                <a:latin typeface="Arial"/>
                <a:ea typeface="Arial"/>
                <a:cs typeface="Arial"/>
                <a:sym typeface="Arial"/>
                <a:hlinkClick r:id="rId3">
                  <a:extLst>
                    <a:ext uri="{A12FA001-AC4F-418D-AE19-62706E023703}">
                      <ahyp:hlinkClr xmlns:ahyp="http://schemas.microsoft.com/office/drawing/2018/hyperlinkcolor" val="tx"/>
                    </a:ext>
                  </a:extLst>
                </a:hlinkClick>
              </a:rPr>
              <a:t>DIRECTIONS</a:t>
            </a: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222222"/>
              </a:buClr>
              <a:buSzPts val="900"/>
              <a:buFont typeface="Arial"/>
              <a:buNone/>
            </a:pPr>
            <a:r>
              <a:rPr lang="en-GB" sz="1000" b="0" i="0" u="none" strike="noStrike" cap="none">
                <a:solidFill>
                  <a:srgbClr val="222222"/>
                </a:solidFill>
                <a:latin typeface="Arial"/>
                <a:ea typeface="Arial"/>
                <a:cs typeface="Arial"/>
                <a:sym typeface="Arial"/>
              </a:rPr>
              <a:t>Hanover Housing Association</a:t>
            </a:r>
            <a:endParaRPr sz="1000" b="0" i="0" u="none" strike="noStrike" cap="none">
              <a:solidFill>
                <a:srgbClr val="70757A"/>
              </a:solidFill>
              <a:latin typeface="Arial"/>
              <a:ea typeface="Arial"/>
              <a:cs typeface="Arial"/>
              <a:sym typeface="Arial"/>
            </a:endParaRPr>
          </a:p>
          <a:p>
            <a:pPr marL="0" marR="0" lvl="0" indent="0" algn="l" rtl="0">
              <a:lnSpc>
                <a:spcPct val="100000"/>
              </a:lnSpc>
              <a:spcBef>
                <a:spcPts val="0"/>
              </a:spcBef>
              <a:spcAft>
                <a:spcPts val="0"/>
              </a:spcAft>
              <a:buClr>
                <a:srgbClr val="70757A"/>
              </a:buClr>
              <a:buSzPts val="800"/>
              <a:buFont typeface="Arial"/>
              <a:buNone/>
            </a:pPr>
            <a:r>
              <a:rPr lang="en-GB" sz="1000" b="0" i="0" u="none" strike="noStrike" cap="none">
                <a:solidFill>
                  <a:srgbClr val="70757A"/>
                </a:solidFill>
                <a:latin typeface="Arial"/>
                <a:ea typeface="Arial"/>
                <a:cs typeface="Arial"/>
                <a:sym typeface="Arial"/>
              </a:rPr>
              <a:t>No reviews · Housing association</a:t>
            </a:r>
            <a:endParaRPr sz="1000"/>
          </a:p>
          <a:p>
            <a:pPr marL="0" marR="0" lvl="0" indent="0" algn="l" rtl="0">
              <a:lnSpc>
                <a:spcPct val="100000"/>
              </a:lnSpc>
              <a:spcBef>
                <a:spcPts val="0"/>
              </a:spcBef>
              <a:spcAft>
                <a:spcPts val="0"/>
              </a:spcAft>
              <a:buClr>
                <a:srgbClr val="70757A"/>
              </a:buClr>
              <a:buSzPts val="800"/>
              <a:buFont typeface="Arial"/>
              <a:buNone/>
            </a:pPr>
            <a:r>
              <a:rPr lang="en-GB" sz="1000" b="0" i="0" u="none" strike="noStrike" cap="none">
                <a:solidFill>
                  <a:srgbClr val="70757A"/>
                </a:solidFill>
                <a:latin typeface="Arial"/>
                <a:ea typeface="Arial"/>
                <a:cs typeface="Arial"/>
                <a:sym typeface="Arial"/>
              </a:rPr>
              <a:t>33.3 mi · Mitcham</a:t>
            </a:r>
            <a:endParaRPr sz="1000"/>
          </a:p>
          <a:p>
            <a:pPr marL="0" marR="0" lvl="0" indent="0" algn="l" rtl="0">
              <a:lnSpc>
                <a:spcPct val="100000"/>
              </a:lnSpc>
              <a:spcBef>
                <a:spcPts val="0"/>
              </a:spcBef>
              <a:spcAft>
                <a:spcPts val="0"/>
              </a:spcAft>
              <a:buClr>
                <a:srgbClr val="70757A"/>
              </a:buClr>
              <a:buSzPts val="800"/>
              <a:buFont typeface="Arial"/>
              <a:buNone/>
            </a:pPr>
            <a:r>
              <a:rPr lang="en-GB" sz="1000" b="0" i="0" u="none" strike="noStrike" cap="none">
                <a:solidFill>
                  <a:srgbClr val="70757A"/>
                </a:solidFill>
                <a:latin typeface="Arial"/>
                <a:ea typeface="Arial"/>
                <a:cs typeface="Arial"/>
                <a:sym typeface="Arial"/>
              </a:rPr>
              <a:t>Open now · 020 8646 6632</a:t>
            </a:r>
            <a:endParaRPr sz="1000" b="0" i="0" u="sng" strike="noStrike" cap="none">
              <a:solidFill>
                <a:srgbClr val="1A0DAB"/>
              </a:solidFill>
              <a:latin typeface="Arial"/>
              <a:ea typeface="Arial"/>
              <a:cs typeface="Arial"/>
              <a:sym typeface="Arial"/>
              <a:hlinkClick r:id="rId6">
                <a:extLst>
                  <a:ext uri="{A12FA001-AC4F-418D-AE19-62706E023703}">
                    <ahyp:hlinkClr xmlns:ahyp="http://schemas.microsoft.com/office/drawing/2018/hyperlinkcolor" val="tx"/>
                  </a:ext>
                </a:extLst>
              </a:hlinkClick>
            </a:endParaRPr>
          </a:p>
          <a:p>
            <a:pPr marL="0" marR="0" lvl="0" indent="0" algn="ctr" rtl="0">
              <a:lnSpc>
                <a:spcPct val="100000"/>
              </a:lnSpc>
              <a:spcBef>
                <a:spcPts val="0"/>
              </a:spcBef>
              <a:spcAft>
                <a:spcPts val="0"/>
              </a:spcAft>
              <a:buClr>
                <a:srgbClr val="1A73E8"/>
              </a:buClr>
              <a:buSzPts val="600"/>
              <a:buFont typeface="Arial"/>
              <a:buNone/>
            </a:pPr>
            <a:r>
              <a:rPr lang="en-GB" sz="1000" b="0" i="0" u="sng" strike="noStrike" cap="none">
                <a:solidFill>
                  <a:srgbClr val="1A73E8"/>
                </a:solidFill>
                <a:latin typeface="Arial"/>
                <a:ea typeface="Arial"/>
                <a:cs typeface="Arial"/>
                <a:sym typeface="Arial"/>
                <a:hlinkClick r:id="rId6">
                  <a:extLst>
                    <a:ext uri="{A12FA001-AC4F-418D-AE19-62706E023703}">
                      <ahyp:hlinkClr xmlns:ahyp="http://schemas.microsoft.com/office/drawing/2018/hyperlinkcolor" val="tx"/>
                    </a:ext>
                  </a:extLst>
                </a:hlinkClick>
              </a:rPr>
              <a:t>WEBSITE</a:t>
            </a:r>
            <a:endParaRPr sz="1000" b="0" i="0" u="sng" strike="noStrike" cap="none">
              <a:solidFill>
                <a:srgbClr val="1A0DAB"/>
              </a:solidFill>
              <a:latin typeface="Arial"/>
              <a:ea typeface="Arial"/>
              <a:cs typeface="Arial"/>
              <a:sym typeface="Arial"/>
              <a:hlinkClick r:id="rId3">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Clr>
                <a:schemeClr val="dk1"/>
              </a:buClr>
              <a:buSzPts val="600"/>
              <a:buFont typeface="Arial"/>
              <a:buNone/>
            </a:pPr>
            <a:br>
              <a:rPr lang="en-GB" sz="1000" b="0" i="0" u="none" strike="noStrike" cap="none">
                <a:solidFill>
                  <a:schemeClr val="dk1"/>
                </a:solidFill>
                <a:latin typeface="Arial"/>
                <a:ea typeface="Arial"/>
                <a:cs typeface="Arial"/>
                <a:sym typeface="Arial"/>
              </a:rPr>
            </a:br>
            <a:endParaRPr sz="1000" b="0" i="0" u="none" strike="noStrike" cap="none">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61"/>
          <p:cNvSpPr txBox="1">
            <a:spLocks noGrp="1"/>
          </p:cNvSpPr>
          <p:nvPr>
            <p:ph type="body" idx="2"/>
          </p:nvPr>
        </p:nvSpPr>
        <p:spPr>
          <a:xfrm>
            <a:off x="347864" y="1925132"/>
            <a:ext cx="2110500" cy="1241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1800"/>
              <a:buNone/>
            </a:pPr>
            <a:r>
              <a:rPr lang="en-GB"/>
              <a:t>Housing Associations in Sutton</a:t>
            </a:r>
            <a:endParaRPr/>
          </a:p>
        </p:txBody>
      </p:sp>
      <p:sp>
        <p:nvSpPr>
          <p:cNvPr id="337" name="Google Shape;337;p61"/>
          <p:cNvSpPr txBox="1">
            <a:spLocks noGrp="1"/>
          </p:cNvSpPr>
          <p:nvPr>
            <p:ph type="body" idx="1"/>
          </p:nvPr>
        </p:nvSpPr>
        <p:spPr>
          <a:xfrm>
            <a:off x="3104999" y="607455"/>
            <a:ext cx="5652300" cy="3455700"/>
          </a:xfrm>
          <a:prstGeom prst="rect">
            <a:avLst/>
          </a:prstGeom>
          <a:solidFill>
            <a:srgbClr val="FAFAFA"/>
          </a:solidFill>
          <a:ln>
            <a:noFill/>
          </a:ln>
        </p:spPr>
        <p:txBody>
          <a:bodyPr spcFirstLastPara="1" wrap="square" lIns="68575" tIns="34275" rIns="68575" bIns="34275" anchor="ctr" anchorCtr="0">
            <a:spAutoFit/>
          </a:bodyPr>
          <a:lstStyle/>
          <a:p>
            <a:pPr marL="0" marR="0" lvl="0" indent="0" algn="l" rtl="0">
              <a:lnSpc>
                <a:spcPct val="100000"/>
              </a:lnSpc>
              <a:spcBef>
                <a:spcPts val="0"/>
              </a:spcBef>
              <a:spcAft>
                <a:spcPts val="0"/>
              </a:spcAft>
              <a:buClr>
                <a:srgbClr val="222222"/>
              </a:buClr>
              <a:buSzPts val="900"/>
              <a:buFont typeface="Arial"/>
              <a:buNone/>
            </a:pPr>
            <a:r>
              <a:rPr lang="en-GB" sz="1000" b="0" i="0" u="none" strike="noStrike" cap="none">
                <a:solidFill>
                  <a:srgbClr val="222222"/>
                </a:solidFill>
                <a:latin typeface="Arial"/>
                <a:ea typeface="Arial"/>
                <a:cs typeface="Arial"/>
                <a:sym typeface="Arial"/>
              </a:rPr>
              <a:t>Rosebery Housing Association Ltd</a:t>
            </a:r>
            <a:endParaRPr sz="1000" b="0" i="0" u="none" strike="noStrike" cap="none">
              <a:solidFill>
                <a:srgbClr val="70757A"/>
              </a:solidFill>
              <a:latin typeface="Arial"/>
              <a:ea typeface="Arial"/>
              <a:cs typeface="Arial"/>
              <a:sym typeface="Arial"/>
            </a:endParaRPr>
          </a:p>
          <a:p>
            <a:pPr marL="0" marR="0" lvl="0" indent="0" algn="l" rtl="0">
              <a:lnSpc>
                <a:spcPct val="100000"/>
              </a:lnSpc>
              <a:spcBef>
                <a:spcPts val="0"/>
              </a:spcBef>
              <a:spcAft>
                <a:spcPts val="0"/>
              </a:spcAft>
              <a:buClr>
                <a:srgbClr val="70757A"/>
              </a:buClr>
              <a:buSzPts val="800"/>
              <a:buFont typeface="Arial"/>
              <a:buNone/>
            </a:pPr>
            <a:r>
              <a:rPr lang="en-GB" sz="1000" b="0" i="0" u="none" strike="noStrike" cap="none">
                <a:solidFill>
                  <a:srgbClr val="70757A"/>
                </a:solidFill>
                <a:latin typeface="Arial"/>
                <a:ea typeface="Arial"/>
                <a:cs typeface="Arial"/>
                <a:sym typeface="Arial"/>
              </a:rPr>
              <a:t>3.4  (16) · Housing association</a:t>
            </a:r>
            <a:endParaRPr sz="1000"/>
          </a:p>
          <a:p>
            <a:pPr marL="0" marR="0" lvl="0" indent="0" algn="l" rtl="0">
              <a:lnSpc>
                <a:spcPct val="100000"/>
              </a:lnSpc>
              <a:spcBef>
                <a:spcPts val="0"/>
              </a:spcBef>
              <a:spcAft>
                <a:spcPts val="0"/>
              </a:spcAft>
              <a:buClr>
                <a:srgbClr val="70757A"/>
              </a:buClr>
              <a:buSzPts val="800"/>
              <a:buFont typeface="Arial"/>
              <a:buNone/>
            </a:pPr>
            <a:r>
              <a:rPr lang="en-GB" sz="1000" b="0" i="0" u="none" strike="noStrike" cap="none">
                <a:solidFill>
                  <a:srgbClr val="70757A"/>
                </a:solidFill>
                <a:latin typeface="Arial"/>
                <a:ea typeface="Arial"/>
                <a:cs typeface="Arial"/>
                <a:sym typeface="Arial"/>
              </a:rPr>
              <a:t>38.8 mi · Epsom</a:t>
            </a:r>
            <a:endParaRPr sz="1000"/>
          </a:p>
          <a:p>
            <a:pPr marL="0" marR="0" lvl="0" indent="0" algn="l" rtl="0">
              <a:lnSpc>
                <a:spcPct val="100000"/>
              </a:lnSpc>
              <a:spcBef>
                <a:spcPts val="0"/>
              </a:spcBef>
              <a:spcAft>
                <a:spcPts val="0"/>
              </a:spcAft>
              <a:buClr>
                <a:srgbClr val="70757A"/>
              </a:buClr>
              <a:buSzPts val="800"/>
              <a:buFont typeface="Arial"/>
              <a:buNone/>
            </a:pPr>
            <a:r>
              <a:rPr lang="en-GB" sz="1000" b="0" i="0" u="none" strike="noStrike" cap="none">
                <a:solidFill>
                  <a:srgbClr val="70757A"/>
                </a:solidFill>
                <a:latin typeface="Arial"/>
                <a:ea typeface="Arial"/>
                <a:cs typeface="Arial"/>
                <a:sym typeface="Arial"/>
              </a:rPr>
              <a:t>Open ⋅ Closes 5PM · 01372 814000</a:t>
            </a:r>
            <a:endParaRPr sz="1000" b="0" i="0" u="sng" strike="noStrike" cap="none">
              <a:solidFill>
                <a:srgbClr val="1A0DAB"/>
              </a:solidFill>
              <a:latin typeface="Arial"/>
              <a:ea typeface="Arial"/>
              <a:cs typeface="Arial"/>
              <a:sym typeface="Arial"/>
              <a:hlinkClick r:id="rId3">
                <a:extLst>
                  <a:ext uri="{A12FA001-AC4F-418D-AE19-62706E023703}">
                    <ahyp:hlinkClr xmlns:ahyp="http://schemas.microsoft.com/office/drawing/2018/hyperlinkcolor" val="tx"/>
                  </a:ext>
                </a:extLst>
              </a:hlinkClick>
            </a:endParaRPr>
          </a:p>
          <a:p>
            <a:pPr marL="0" marR="0" lvl="0" indent="0" algn="ctr" rtl="0">
              <a:lnSpc>
                <a:spcPct val="100000"/>
              </a:lnSpc>
              <a:spcBef>
                <a:spcPts val="0"/>
              </a:spcBef>
              <a:spcAft>
                <a:spcPts val="0"/>
              </a:spcAft>
              <a:buClr>
                <a:srgbClr val="1A73E8"/>
              </a:buClr>
              <a:buSzPts val="600"/>
              <a:buFont typeface="Arial"/>
              <a:buNone/>
            </a:pPr>
            <a:r>
              <a:rPr lang="en-GB" sz="1000" b="0" i="0" u="sng" strike="noStrike" cap="none">
                <a:solidFill>
                  <a:srgbClr val="1A73E8"/>
                </a:solidFill>
                <a:latin typeface="Arial"/>
                <a:ea typeface="Arial"/>
                <a:cs typeface="Arial"/>
                <a:sym typeface="Arial"/>
                <a:hlinkClick r:id="rId3">
                  <a:extLst>
                    <a:ext uri="{A12FA001-AC4F-418D-AE19-62706E023703}">
                      <ahyp:hlinkClr xmlns:ahyp="http://schemas.microsoft.com/office/drawing/2018/hyperlinkcolor" val="tx"/>
                    </a:ext>
                  </a:extLst>
                </a:hlinkClick>
              </a:rPr>
              <a:t>WEBSITE</a:t>
            </a:r>
            <a:endParaRPr sz="1000" b="0" i="0" u="sng" strike="noStrike" cap="none">
              <a:solidFill>
                <a:srgbClr val="1A0DAB"/>
              </a:solidFill>
              <a:latin typeface="Arial"/>
              <a:ea typeface="Arial"/>
              <a:cs typeface="Arial"/>
              <a:sym typeface="Arial"/>
              <a:hlinkClick r:id="rId4">
                <a:extLst>
                  <a:ext uri="{A12FA001-AC4F-418D-AE19-62706E023703}">
                    <ahyp:hlinkClr xmlns:ahyp="http://schemas.microsoft.com/office/drawing/2018/hyperlinkcolor" val="tx"/>
                  </a:ext>
                </a:extLst>
              </a:hlinkClick>
            </a:endParaRPr>
          </a:p>
          <a:p>
            <a:pPr marL="0" marR="0" lvl="0" indent="0" algn="ctr" rtl="0">
              <a:lnSpc>
                <a:spcPct val="100000"/>
              </a:lnSpc>
              <a:spcBef>
                <a:spcPts val="0"/>
              </a:spcBef>
              <a:spcAft>
                <a:spcPts val="0"/>
              </a:spcAft>
              <a:buClr>
                <a:srgbClr val="1A73E8"/>
              </a:buClr>
              <a:buSzPts val="600"/>
              <a:buFont typeface="Arial"/>
              <a:buNone/>
            </a:pPr>
            <a:r>
              <a:rPr lang="en-GB" sz="1000" b="0" i="0" u="sng" strike="noStrike" cap="none">
                <a:solidFill>
                  <a:srgbClr val="1A73E8"/>
                </a:solidFill>
                <a:latin typeface="Arial"/>
                <a:ea typeface="Arial"/>
                <a:cs typeface="Arial"/>
                <a:sym typeface="Arial"/>
                <a:hlinkClick r:id="rId4">
                  <a:extLst>
                    <a:ext uri="{A12FA001-AC4F-418D-AE19-62706E023703}">
                      <ahyp:hlinkClr xmlns:ahyp="http://schemas.microsoft.com/office/drawing/2018/hyperlinkcolor" val="tx"/>
                    </a:ext>
                  </a:extLst>
                </a:hlinkClick>
              </a:rPr>
              <a:t>DIRECTIONS</a:t>
            </a: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222222"/>
              </a:buClr>
              <a:buSzPts val="900"/>
              <a:buFont typeface="Arial"/>
              <a:buNone/>
            </a:pPr>
            <a:r>
              <a:rPr lang="en-GB" sz="1000" b="0" i="0" u="none" strike="noStrike" cap="none">
                <a:solidFill>
                  <a:srgbClr val="222222"/>
                </a:solidFill>
                <a:latin typeface="Arial"/>
                <a:ea typeface="Arial"/>
                <a:cs typeface="Arial"/>
                <a:sym typeface="Arial"/>
              </a:rPr>
              <a:t>Wilberforce Housing Association</a:t>
            </a:r>
            <a:endParaRPr sz="1000" b="0" i="0" u="none" strike="noStrike" cap="none">
              <a:solidFill>
                <a:srgbClr val="70757A"/>
              </a:solidFill>
              <a:latin typeface="Arial"/>
              <a:ea typeface="Arial"/>
              <a:cs typeface="Arial"/>
              <a:sym typeface="Arial"/>
            </a:endParaRPr>
          </a:p>
          <a:p>
            <a:pPr marL="0" marR="0" lvl="0" indent="0" algn="l" rtl="0">
              <a:lnSpc>
                <a:spcPct val="100000"/>
              </a:lnSpc>
              <a:spcBef>
                <a:spcPts val="0"/>
              </a:spcBef>
              <a:spcAft>
                <a:spcPts val="0"/>
              </a:spcAft>
              <a:buClr>
                <a:srgbClr val="70757A"/>
              </a:buClr>
              <a:buSzPts val="800"/>
              <a:buFont typeface="Arial"/>
              <a:buNone/>
            </a:pPr>
            <a:r>
              <a:rPr lang="en-GB" sz="1000" b="0" i="0" u="none" strike="noStrike" cap="none">
                <a:solidFill>
                  <a:srgbClr val="70757A"/>
                </a:solidFill>
                <a:latin typeface="Arial"/>
                <a:ea typeface="Arial"/>
                <a:cs typeface="Arial"/>
                <a:sym typeface="Arial"/>
              </a:rPr>
              <a:t>5.0  (1) · Housing association</a:t>
            </a:r>
            <a:endParaRPr sz="1000"/>
          </a:p>
          <a:p>
            <a:pPr marL="0" marR="0" lvl="0" indent="0" algn="l" rtl="0">
              <a:lnSpc>
                <a:spcPct val="100000"/>
              </a:lnSpc>
              <a:spcBef>
                <a:spcPts val="0"/>
              </a:spcBef>
              <a:spcAft>
                <a:spcPts val="0"/>
              </a:spcAft>
              <a:buClr>
                <a:srgbClr val="70757A"/>
              </a:buClr>
              <a:buSzPts val="800"/>
              <a:buFont typeface="Arial"/>
              <a:buNone/>
            </a:pPr>
            <a:r>
              <a:rPr lang="en-GB" sz="1000" b="0" i="0" u="none" strike="noStrike" cap="none">
                <a:solidFill>
                  <a:srgbClr val="70757A"/>
                </a:solidFill>
                <a:latin typeface="Arial"/>
                <a:ea typeface="Arial"/>
                <a:cs typeface="Arial"/>
                <a:sym typeface="Arial"/>
              </a:rPr>
              <a:t>35.3 mi · London</a:t>
            </a:r>
            <a:endParaRPr sz="1000"/>
          </a:p>
          <a:p>
            <a:pPr marL="0" marR="0" lvl="0" indent="0" algn="l" rtl="0">
              <a:lnSpc>
                <a:spcPct val="100000"/>
              </a:lnSpc>
              <a:spcBef>
                <a:spcPts val="0"/>
              </a:spcBef>
              <a:spcAft>
                <a:spcPts val="0"/>
              </a:spcAft>
              <a:buClr>
                <a:srgbClr val="70757A"/>
              </a:buClr>
              <a:buSzPts val="800"/>
              <a:buFont typeface="Arial"/>
              <a:buNone/>
            </a:pPr>
            <a:r>
              <a:rPr lang="en-GB" sz="1000" b="0" i="0" u="none" strike="noStrike" cap="none">
                <a:solidFill>
                  <a:srgbClr val="70757A"/>
                </a:solidFill>
                <a:latin typeface="Arial"/>
                <a:ea typeface="Arial"/>
                <a:cs typeface="Arial"/>
                <a:sym typeface="Arial"/>
              </a:rPr>
              <a:t>020 8947 5233</a:t>
            </a:r>
            <a:endParaRPr sz="1000" b="0" i="0" u="sng" strike="noStrike" cap="none">
              <a:solidFill>
                <a:srgbClr val="1A0DAB"/>
              </a:solidFill>
              <a:latin typeface="Arial"/>
              <a:ea typeface="Arial"/>
              <a:cs typeface="Arial"/>
              <a:sym typeface="Arial"/>
              <a:hlinkClick r:id="rId4">
                <a:extLst>
                  <a:ext uri="{A12FA001-AC4F-418D-AE19-62706E023703}">
                    <ahyp:hlinkClr xmlns:ahyp="http://schemas.microsoft.com/office/drawing/2018/hyperlinkcolor" val="tx"/>
                  </a:ext>
                </a:extLst>
              </a:hlinkClick>
            </a:endParaRPr>
          </a:p>
          <a:p>
            <a:pPr marL="0" marR="0" lvl="0" indent="0" algn="ctr" rtl="0">
              <a:lnSpc>
                <a:spcPct val="100000"/>
              </a:lnSpc>
              <a:spcBef>
                <a:spcPts val="0"/>
              </a:spcBef>
              <a:spcAft>
                <a:spcPts val="0"/>
              </a:spcAft>
              <a:buClr>
                <a:srgbClr val="1A73E8"/>
              </a:buClr>
              <a:buSzPts val="600"/>
              <a:buFont typeface="Arial"/>
              <a:buNone/>
            </a:pPr>
            <a:r>
              <a:rPr lang="en-GB" sz="1000" b="0" i="0" u="sng" strike="noStrike" cap="none">
                <a:solidFill>
                  <a:srgbClr val="1A73E8"/>
                </a:solidFill>
                <a:latin typeface="Arial"/>
                <a:ea typeface="Arial"/>
                <a:cs typeface="Arial"/>
                <a:sym typeface="Arial"/>
                <a:hlinkClick r:id="rId4">
                  <a:extLst>
                    <a:ext uri="{A12FA001-AC4F-418D-AE19-62706E023703}">
                      <ahyp:hlinkClr xmlns:ahyp="http://schemas.microsoft.com/office/drawing/2018/hyperlinkcolor" val="tx"/>
                    </a:ext>
                  </a:extLst>
                </a:hlinkClick>
              </a:rPr>
              <a:t>DIRECTIONS</a:t>
            </a: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222222"/>
              </a:buClr>
              <a:buSzPts val="900"/>
              <a:buFont typeface="Arial"/>
              <a:buNone/>
            </a:pPr>
            <a:r>
              <a:rPr lang="en-GB" sz="1000" b="0" i="0" u="none" strike="noStrike" cap="none">
                <a:solidFill>
                  <a:srgbClr val="222222"/>
                </a:solidFill>
                <a:latin typeface="Arial"/>
                <a:ea typeface="Arial"/>
                <a:cs typeface="Arial"/>
                <a:sym typeface="Arial"/>
              </a:rPr>
              <a:t>Camperdown House</a:t>
            </a:r>
            <a:endParaRPr sz="1000" b="0" i="0" u="none" strike="noStrike" cap="none">
              <a:solidFill>
                <a:srgbClr val="70757A"/>
              </a:solidFill>
              <a:latin typeface="Arial"/>
              <a:ea typeface="Arial"/>
              <a:cs typeface="Arial"/>
              <a:sym typeface="Arial"/>
            </a:endParaRPr>
          </a:p>
          <a:p>
            <a:pPr marL="0" marR="0" lvl="0" indent="0" algn="l" rtl="0">
              <a:lnSpc>
                <a:spcPct val="100000"/>
              </a:lnSpc>
              <a:spcBef>
                <a:spcPts val="0"/>
              </a:spcBef>
              <a:spcAft>
                <a:spcPts val="0"/>
              </a:spcAft>
              <a:buClr>
                <a:srgbClr val="70757A"/>
              </a:buClr>
              <a:buSzPts val="800"/>
              <a:buFont typeface="Arial"/>
              <a:buNone/>
            </a:pPr>
            <a:r>
              <a:rPr lang="en-GB" sz="1000" b="0" i="0" u="none" strike="noStrike" cap="none">
                <a:solidFill>
                  <a:srgbClr val="70757A"/>
                </a:solidFill>
                <a:latin typeface="Arial"/>
                <a:ea typeface="Arial"/>
                <a:cs typeface="Arial"/>
                <a:sym typeface="Arial"/>
              </a:rPr>
              <a:t>2.5  (4) · Housing association</a:t>
            </a:r>
            <a:endParaRPr sz="1000"/>
          </a:p>
          <a:p>
            <a:pPr marL="0" marR="0" lvl="0" indent="0" algn="l" rtl="0">
              <a:lnSpc>
                <a:spcPct val="100000"/>
              </a:lnSpc>
              <a:spcBef>
                <a:spcPts val="0"/>
              </a:spcBef>
              <a:spcAft>
                <a:spcPts val="0"/>
              </a:spcAft>
              <a:buClr>
                <a:srgbClr val="70757A"/>
              </a:buClr>
              <a:buSzPts val="800"/>
              <a:buFont typeface="Arial"/>
              <a:buNone/>
            </a:pPr>
            <a:r>
              <a:rPr lang="en-GB" sz="1000" b="0" i="0" u="none" strike="noStrike" cap="none">
                <a:solidFill>
                  <a:srgbClr val="70757A"/>
                </a:solidFill>
                <a:latin typeface="Arial"/>
                <a:ea typeface="Arial"/>
                <a:cs typeface="Arial"/>
                <a:sym typeface="Arial"/>
              </a:rPr>
              <a:t>33.8 mi · Wallington</a:t>
            </a:r>
            <a:endParaRPr sz="1000"/>
          </a:p>
          <a:p>
            <a:pPr marL="0" marR="0" lvl="0" indent="0" algn="l" rtl="0">
              <a:lnSpc>
                <a:spcPct val="100000"/>
              </a:lnSpc>
              <a:spcBef>
                <a:spcPts val="0"/>
              </a:spcBef>
              <a:spcAft>
                <a:spcPts val="0"/>
              </a:spcAft>
              <a:buClr>
                <a:srgbClr val="70757A"/>
              </a:buClr>
              <a:buSzPts val="800"/>
              <a:buFont typeface="Arial"/>
              <a:buNone/>
            </a:pPr>
            <a:r>
              <a:rPr lang="en-GB" sz="1000" b="0" i="0" u="none" strike="noStrike" cap="none">
                <a:solidFill>
                  <a:srgbClr val="70757A"/>
                </a:solidFill>
                <a:latin typeface="Arial"/>
                <a:ea typeface="Arial"/>
                <a:cs typeface="Arial"/>
                <a:sym typeface="Arial"/>
              </a:rPr>
              <a:t>020 8773 1134</a:t>
            </a:r>
            <a:endParaRPr sz="1000" b="0" i="0" u="sng" strike="noStrike" cap="none">
              <a:solidFill>
                <a:srgbClr val="1A0DAB"/>
              </a:solidFill>
              <a:latin typeface="Arial"/>
              <a:ea typeface="Arial"/>
              <a:cs typeface="Arial"/>
              <a:sym typeface="Arial"/>
              <a:hlinkClick r:id="rId4">
                <a:extLst>
                  <a:ext uri="{A12FA001-AC4F-418D-AE19-62706E023703}">
                    <ahyp:hlinkClr xmlns:ahyp="http://schemas.microsoft.com/office/drawing/2018/hyperlinkcolor" val="tx"/>
                  </a:ext>
                </a:extLst>
              </a:hlinkClick>
            </a:endParaRPr>
          </a:p>
          <a:p>
            <a:pPr marL="0" marR="0" lvl="0" indent="0" algn="ctr" rtl="0">
              <a:lnSpc>
                <a:spcPct val="100000"/>
              </a:lnSpc>
              <a:spcBef>
                <a:spcPts val="0"/>
              </a:spcBef>
              <a:spcAft>
                <a:spcPts val="0"/>
              </a:spcAft>
              <a:buClr>
                <a:srgbClr val="1A73E8"/>
              </a:buClr>
              <a:buSzPts val="600"/>
              <a:buFont typeface="Arial"/>
              <a:buNone/>
            </a:pPr>
            <a:r>
              <a:rPr lang="en-GB" sz="1000" b="0" i="0" u="sng" strike="noStrike" cap="none">
                <a:solidFill>
                  <a:srgbClr val="1A73E8"/>
                </a:solidFill>
                <a:latin typeface="Arial"/>
                <a:ea typeface="Arial"/>
                <a:cs typeface="Arial"/>
                <a:sym typeface="Arial"/>
                <a:hlinkClick r:id="rId4">
                  <a:extLst>
                    <a:ext uri="{A12FA001-AC4F-418D-AE19-62706E023703}">
                      <ahyp:hlinkClr xmlns:ahyp="http://schemas.microsoft.com/office/drawing/2018/hyperlinkcolor" val="tx"/>
                    </a:ext>
                  </a:extLst>
                </a:hlinkClick>
              </a:rPr>
              <a:t>DIRECTIONS</a:t>
            </a: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222222"/>
              </a:buClr>
              <a:buSzPts val="900"/>
              <a:buFont typeface="Arial"/>
              <a:buNone/>
            </a:pPr>
            <a:r>
              <a:rPr lang="en-GB" sz="1000" b="0" i="0" u="none" strike="noStrike" cap="none">
                <a:solidFill>
                  <a:srgbClr val="222222"/>
                </a:solidFill>
                <a:latin typeface="Arial"/>
                <a:ea typeface="Arial"/>
                <a:cs typeface="Arial"/>
                <a:sym typeface="Arial"/>
              </a:rPr>
              <a:t>Affinity Sutton</a:t>
            </a:r>
            <a:endParaRPr sz="1000" b="0" i="0" u="none" strike="noStrike" cap="none">
              <a:solidFill>
                <a:srgbClr val="70757A"/>
              </a:solidFill>
              <a:latin typeface="Arial"/>
              <a:ea typeface="Arial"/>
              <a:cs typeface="Arial"/>
              <a:sym typeface="Arial"/>
            </a:endParaRPr>
          </a:p>
          <a:p>
            <a:pPr marL="0" marR="0" lvl="0" indent="0" algn="l" rtl="0">
              <a:lnSpc>
                <a:spcPct val="100000"/>
              </a:lnSpc>
              <a:spcBef>
                <a:spcPts val="0"/>
              </a:spcBef>
              <a:spcAft>
                <a:spcPts val="0"/>
              </a:spcAft>
              <a:buClr>
                <a:srgbClr val="70757A"/>
              </a:buClr>
              <a:buSzPts val="800"/>
              <a:buFont typeface="Arial"/>
              <a:buNone/>
            </a:pPr>
            <a:r>
              <a:rPr lang="en-GB" sz="1000" b="0" i="0" u="none" strike="noStrike" cap="none">
                <a:solidFill>
                  <a:srgbClr val="70757A"/>
                </a:solidFill>
                <a:latin typeface="Arial"/>
                <a:ea typeface="Arial"/>
                <a:cs typeface="Arial"/>
                <a:sym typeface="Arial"/>
              </a:rPr>
              <a:t>1.0  (1) · Housing association</a:t>
            </a:r>
            <a:endParaRPr sz="1000"/>
          </a:p>
          <a:p>
            <a:pPr marL="0" marR="0" lvl="0" indent="0" algn="l" rtl="0">
              <a:lnSpc>
                <a:spcPct val="100000"/>
              </a:lnSpc>
              <a:spcBef>
                <a:spcPts val="0"/>
              </a:spcBef>
              <a:spcAft>
                <a:spcPts val="0"/>
              </a:spcAft>
              <a:buClr>
                <a:srgbClr val="70757A"/>
              </a:buClr>
              <a:buSzPts val="800"/>
              <a:buFont typeface="Arial"/>
              <a:buNone/>
            </a:pPr>
            <a:r>
              <a:rPr lang="en-GB" sz="1000" b="0" i="0" u="none" strike="noStrike" cap="none">
                <a:solidFill>
                  <a:srgbClr val="70757A"/>
                </a:solidFill>
                <a:latin typeface="Arial"/>
                <a:ea typeface="Arial"/>
                <a:cs typeface="Arial"/>
                <a:sym typeface="Arial"/>
              </a:rPr>
              <a:t>28.1 mi · London</a:t>
            </a:r>
            <a:endParaRPr sz="1000"/>
          </a:p>
          <a:p>
            <a:pPr marL="0" marR="0" lvl="0" indent="0" algn="l" rtl="0">
              <a:lnSpc>
                <a:spcPct val="100000"/>
              </a:lnSpc>
              <a:spcBef>
                <a:spcPts val="0"/>
              </a:spcBef>
              <a:spcAft>
                <a:spcPts val="0"/>
              </a:spcAft>
              <a:buClr>
                <a:srgbClr val="70757A"/>
              </a:buClr>
              <a:buSzPts val="800"/>
              <a:buFont typeface="Arial"/>
              <a:buNone/>
            </a:pPr>
            <a:r>
              <a:rPr lang="en-GB" sz="1000" b="0" i="0" u="none" strike="noStrike" cap="none">
                <a:solidFill>
                  <a:srgbClr val="70757A"/>
                </a:solidFill>
                <a:latin typeface="Arial"/>
                <a:ea typeface="Arial"/>
                <a:cs typeface="Arial"/>
                <a:sym typeface="Arial"/>
              </a:rPr>
              <a:t>0300 100 0303</a:t>
            </a:r>
            <a:endParaRPr sz="1000" b="0" i="0" u="sng" strike="noStrike" cap="none">
              <a:solidFill>
                <a:srgbClr val="1A0DAB"/>
              </a:solidFill>
              <a:latin typeface="Arial"/>
              <a:ea typeface="Arial"/>
              <a:cs typeface="Arial"/>
              <a:sym typeface="Arial"/>
              <a:hlinkClick r:id="rId5">
                <a:extLst>
                  <a:ext uri="{A12FA001-AC4F-418D-AE19-62706E023703}">
                    <ahyp:hlinkClr xmlns:ahyp="http://schemas.microsoft.com/office/drawing/2018/hyperlinkcolor" val="tx"/>
                  </a:ext>
                </a:extLst>
              </a:hlinkClick>
            </a:endParaRPr>
          </a:p>
          <a:p>
            <a:pPr marL="0" marR="0" lvl="0" indent="0" algn="ctr" rtl="0">
              <a:lnSpc>
                <a:spcPct val="100000"/>
              </a:lnSpc>
              <a:spcBef>
                <a:spcPts val="0"/>
              </a:spcBef>
              <a:spcAft>
                <a:spcPts val="0"/>
              </a:spcAft>
              <a:buClr>
                <a:srgbClr val="1A73E8"/>
              </a:buClr>
              <a:buSzPts val="600"/>
              <a:buFont typeface="Arial"/>
              <a:buNone/>
            </a:pPr>
            <a:r>
              <a:rPr lang="en-GB" sz="1000" b="0" i="0" u="sng" strike="noStrike" cap="none">
                <a:solidFill>
                  <a:srgbClr val="1A73E8"/>
                </a:solidFill>
                <a:latin typeface="Arial"/>
                <a:ea typeface="Arial"/>
                <a:cs typeface="Arial"/>
                <a:sym typeface="Arial"/>
                <a:hlinkClick r:id="rId5">
                  <a:extLst>
                    <a:ext uri="{A12FA001-AC4F-418D-AE19-62706E023703}">
                      <ahyp:hlinkClr xmlns:ahyp="http://schemas.microsoft.com/office/drawing/2018/hyperlinkcolor" val="tx"/>
                    </a:ext>
                  </a:extLst>
                </a:hlinkClick>
              </a:rPr>
              <a:t>WEBSITE</a:t>
            </a:r>
            <a:endParaRPr sz="1000" b="0" i="0" u="sng" strike="noStrike" cap="none">
              <a:solidFill>
                <a:srgbClr val="1A0DAB"/>
              </a:solidFill>
              <a:latin typeface="Arial"/>
              <a:ea typeface="Arial"/>
              <a:cs typeface="Arial"/>
              <a:sym typeface="Arial"/>
              <a:hlinkClick r:id="rId4">
                <a:extLst>
                  <a:ext uri="{A12FA001-AC4F-418D-AE19-62706E023703}">
                    <ahyp:hlinkClr xmlns:ahyp="http://schemas.microsoft.com/office/drawing/2018/hyperlinkcolor" val="tx"/>
                  </a:ext>
                </a:extLst>
              </a:hlinkClick>
            </a:endParaRPr>
          </a:p>
          <a:p>
            <a:pPr marL="0" marR="0" lvl="0" indent="0" algn="ctr" rtl="0">
              <a:lnSpc>
                <a:spcPct val="100000"/>
              </a:lnSpc>
              <a:spcBef>
                <a:spcPts val="0"/>
              </a:spcBef>
              <a:spcAft>
                <a:spcPts val="0"/>
              </a:spcAft>
              <a:buClr>
                <a:srgbClr val="1A73E8"/>
              </a:buClr>
              <a:buSzPts val="600"/>
              <a:buFont typeface="Arial"/>
              <a:buNone/>
            </a:pPr>
            <a:r>
              <a:rPr lang="en-GB" sz="1000" b="0" i="0" u="sng" strike="noStrike" cap="none">
                <a:solidFill>
                  <a:srgbClr val="1A73E8"/>
                </a:solidFill>
                <a:latin typeface="Arial"/>
                <a:ea typeface="Arial"/>
                <a:cs typeface="Arial"/>
                <a:sym typeface="Arial"/>
                <a:hlinkClick r:id="rId4">
                  <a:extLst>
                    <a:ext uri="{A12FA001-AC4F-418D-AE19-62706E023703}">
                      <ahyp:hlinkClr xmlns:ahyp="http://schemas.microsoft.com/office/drawing/2018/hyperlinkcolor" val="tx"/>
                    </a:ext>
                  </a:extLst>
                </a:hlinkClick>
              </a:rPr>
              <a:t>DIRECTIONS</a:t>
            </a:r>
            <a:endParaRPr sz="1000" b="0" i="0" u="none" strike="noStrike" cap="non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62"/>
          <p:cNvSpPr txBox="1">
            <a:spLocks noGrp="1"/>
          </p:cNvSpPr>
          <p:nvPr>
            <p:ph type="body" idx="2"/>
          </p:nvPr>
        </p:nvSpPr>
        <p:spPr>
          <a:xfrm>
            <a:off x="347864" y="1925132"/>
            <a:ext cx="2110500" cy="1241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1800"/>
              <a:buNone/>
            </a:pPr>
            <a:r>
              <a:rPr lang="en-GB"/>
              <a:t>Housing Associations in Sutton</a:t>
            </a:r>
            <a:endParaRPr/>
          </a:p>
        </p:txBody>
      </p:sp>
      <p:sp>
        <p:nvSpPr>
          <p:cNvPr id="343" name="Google Shape;343;p62"/>
          <p:cNvSpPr txBox="1">
            <a:spLocks noGrp="1"/>
          </p:cNvSpPr>
          <p:nvPr>
            <p:ph type="body" idx="1"/>
          </p:nvPr>
        </p:nvSpPr>
        <p:spPr>
          <a:xfrm>
            <a:off x="3105000" y="253375"/>
            <a:ext cx="5185500" cy="4756200"/>
          </a:xfrm>
          <a:prstGeom prst="rect">
            <a:avLst/>
          </a:prstGeom>
          <a:solidFill>
            <a:srgbClr val="FAFAFA"/>
          </a:solidFill>
          <a:ln>
            <a:noFill/>
          </a:ln>
        </p:spPr>
        <p:txBody>
          <a:bodyPr spcFirstLastPara="1" wrap="square" lIns="68575" tIns="34275" rIns="68575" bIns="34275" anchor="ctr" anchorCtr="0">
            <a:spAutoFit/>
          </a:bodyPr>
          <a:lstStyle/>
          <a:p>
            <a:pPr marL="0" lvl="0" indent="0" algn="l" rtl="0">
              <a:lnSpc>
                <a:spcPct val="100000"/>
              </a:lnSpc>
              <a:spcBef>
                <a:spcPts val="0"/>
              </a:spcBef>
              <a:spcAft>
                <a:spcPts val="0"/>
              </a:spcAft>
              <a:buNone/>
            </a:pPr>
            <a:r>
              <a:rPr lang="en-GB" sz="1050" b="1" i="0" u="none" strike="noStrike" cap="none">
                <a:solidFill>
                  <a:schemeClr val="dk1"/>
                </a:solidFill>
                <a:latin typeface="Arial"/>
                <a:ea typeface="Arial"/>
                <a:cs typeface="Arial"/>
                <a:sym typeface="Arial"/>
              </a:rPr>
              <a:t>Housing 21</a:t>
            </a:r>
            <a:endParaRPr sz="1050" b="1"/>
          </a:p>
          <a:p>
            <a:pPr marL="0" lvl="0" indent="0" algn="l" rtl="0">
              <a:lnSpc>
                <a:spcPct val="100000"/>
              </a:lnSpc>
              <a:spcBef>
                <a:spcPts val="0"/>
              </a:spcBef>
              <a:spcAft>
                <a:spcPts val="0"/>
              </a:spcAft>
              <a:buNone/>
            </a:pPr>
            <a:r>
              <a:rPr lang="en-GB" sz="1050" b="0" i="0" u="none" strike="noStrike" cap="none">
                <a:solidFill>
                  <a:schemeClr val="dk1"/>
                </a:solidFill>
                <a:latin typeface="Arial"/>
                <a:ea typeface="Arial"/>
                <a:cs typeface="Arial"/>
                <a:sym typeface="Arial"/>
              </a:rPr>
              <a:t>5.0  (1) · Housing association</a:t>
            </a:r>
            <a:endParaRPr sz="1050"/>
          </a:p>
          <a:p>
            <a:pPr marL="0" lvl="0" indent="0" algn="l" rtl="0">
              <a:lnSpc>
                <a:spcPct val="100000"/>
              </a:lnSpc>
              <a:spcBef>
                <a:spcPts val="0"/>
              </a:spcBef>
              <a:spcAft>
                <a:spcPts val="0"/>
              </a:spcAft>
              <a:buNone/>
            </a:pPr>
            <a:r>
              <a:rPr lang="en-GB" sz="1050" b="0" i="0" u="none" strike="noStrike" cap="none">
                <a:solidFill>
                  <a:schemeClr val="dk1"/>
                </a:solidFill>
                <a:latin typeface="Arial"/>
                <a:ea typeface="Arial"/>
                <a:cs typeface="Arial"/>
                <a:sym typeface="Arial"/>
              </a:rPr>
              <a:t>39.4 mi · Surbiton</a:t>
            </a:r>
            <a:endParaRPr sz="1050"/>
          </a:p>
          <a:p>
            <a:pPr marL="0" marR="0" lvl="0" indent="0" algn="l" rtl="0">
              <a:lnSpc>
                <a:spcPct val="100000"/>
              </a:lnSpc>
              <a:spcBef>
                <a:spcPts val="0"/>
              </a:spcBef>
              <a:spcAft>
                <a:spcPts val="0"/>
              </a:spcAft>
              <a:buNone/>
            </a:pPr>
            <a:r>
              <a:rPr lang="en-GB" sz="105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WEBSITE</a:t>
            </a:r>
            <a:endParaRPr sz="1050"/>
          </a:p>
          <a:p>
            <a:pPr marL="0" marR="0" lvl="0" indent="0" algn="l" rtl="0">
              <a:lnSpc>
                <a:spcPct val="100000"/>
              </a:lnSpc>
              <a:spcBef>
                <a:spcPts val="0"/>
              </a:spcBef>
              <a:spcAft>
                <a:spcPts val="0"/>
              </a:spcAft>
              <a:buNone/>
            </a:pPr>
            <a:r>
              <a:rPr lang="en-GB" sz="105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DIRECTIONS</a:t>
            </a:r>
            <a:endParaRPr sz="1050"/>
          </a:p>
          <a:p>
            <a:pPr marL="0" lvl="0" indent="0" algn="l" rtl="0">
              <a:lnSpc>
                <a:spcPct val="100000"/>
              </a:lnSpc>
              <a:spcBef>
                <a:spcPts val="0"/>
              </a:spcBef>
              <a:spcAft>
                <a:spcPts val="0"/>
              </a:spcAft>
              <a:buNone/>
            </a:pPr>
            <a:r>
              <a:rPr lang="en-GB" sz="1050" b="1" i="0" u="none" strike="noStrike" cap="none">
                <a:solidFill>
                  <a:schemeClr val="dk1"/>
                </a:solidFill>
                <a:latin typeface="Arial"/>
                <a:ea typeface="Arial"/>
                <a:cs typeface="Arial"/>
                <a:sym typeface="Arial"/>
              </a:rPr>
              <a:t>Haig Housing Trust</a:t>
            </a:r>
            <a:endParaRPr sz="1050" b="1"/>
          </a:p>
          <a:p>
            <a:pPr marL="0" lvl="0" indent="0" algn="l" rtl="0">
              <a:lnSpc>
                <a:spcPct val="100000"/>
              </a:lnSpc>
              <a:spcBef>
                <a:spcPts val="0"/>
              </a:spcBef>
              <a:spcAft>
                <a:spcPts val="0"/>
              </a:spcAft>
              <a:buNone/>
            </a:pPr>
            <a:r>
              <a:rPr lang="en-GB" sz="1050" b="0" i="0" u="none" strike="noStrike" cap="none">
                <a:solidFill>
                  <a:schemeClr val="dk1"/>
                </a:solidFill>
                <a:latin typeface="Arial"/>
                <a:ea typeface="Arial"/>
                <a:cs typeface="Arial"/>
                <a:sym typeface="Arial"/>
              </a:rPr>
              <a:t>3.7  (16) · Housing association</a:t>
            </a:r>
            <a:endParaRPr sz="1050"/>
          </a:p>
          <a:p>
            <a:pPr marL="0" lvl="0" indent="0" algn="l" rtl="0">
              <a:lnSpc>
                <a:spcPct val="100000"/>
              </a:lnSpc>
              <a:spcBef>
                <a:spcPts val="0"/>
              </a:spcBef>
              <a:spcAft>
                <a:spcPts val="0"/>
              </a:spcAft>
              <a:buNone/>
            </a:pPr>
            <a:r>
              <a:rPr lang="en-GB" sz="1050" b="0" i="0" u="none" strike="noStrike" cap="none">
                <a:solidFill>
                  <a:schemeClr val="dk1"/>
                </a:solidFill>
                <a:latin typeface="Arial"/>
                <a:ea typeface="Arial"/>
                <a:cs typeface="Arial"/>
                <a:sym typeface="Arial"/>
              </a:rPr>
              <a:t>34.9 mi · Morden</a:t>
            </a:r>
            <a:endParaRPr sz="1050"/>
          </a:p>
          <a:p>
            <a:pPr marL="0" lvl="0" indent="0" algn="l" rtl="0">
              <a:lnSpc>
                <a:spcPct val="100000"/>
              </a:lnSpc>
              <a:spcBef>
                <a:spcPts val="0"/>
              </a:spcBef>
              <a:spcAft>
                <a:spcPts val="0"/>
              </a:spcAft>
              <a:buNone/>
            </a:pPr>
            <a:r>
              <a:rPr lang="en-GB" sz="1050" b="0" i="0" u="none" strike="noStrike" cap="none">
                <a:solidFill>
                  <a:schemeClr val="dk1"/>
                </a:solidFill>
                <a:latin typeface="Arial"/>
                <a:ea typeface="Arial"/>
                <a:cs typeface="Arial"/>
                <a:sym typeface="Arial"/>
              </a:rPr>
              <a:t>Open ⋅ Closes 5:30PM · 020 8685 5777</a:t>
            </a:r>
            <a:endParaRPr sz="1050"/>
          </a:p>
          <a:p>
            <a:pPr marL="0" marR="0" lvl="0" indent="0" algn="l" rtl="0">
              <a:lnSpc>
                <a:spcPct val="100000"/>
              </a:lnSpc>
              <a:spcBef>
                <a:spcPts val="0"/>
              </a:spcBef>
              <a:spcAft>
                <a:spcPts val="0"/>
              </a:spcAft>
              <a:buNone/>
            </a:pPr>
            <a:r>
              <a:rPr lang="en-GB" sz="1050" b="0" i="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WEBSITE</a:t>
            </a:r>
            <a:endParaRPr sz="1050"/>
          </a:p>
          <a:p>
            <a:pPr marL="0" marR="0" lvl="0" indent="0" algn="l" rtl="0">
              <a:lnSpc>
                <a:spcPct val="100000"/>
              </a:lnSpc>
              <a:spcBef>
                <a:spcPts val="0"/>
              </a:spcBef>
              <a:spcAft>
                <a:spcPts val="0"/>
              </a:spcAft>
              <a:buNone/>
            </a:pPr>
            <a:r>
              <a:rPr lang="en-GB" sz="105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DIRECTIONS</a:t>
            </a:r>
            <a:endParaRPr sz="1050"/>
          </a:p>
          <a:p>
            <a:pPr marL="0" lvl="0" indent="0" algn="l" rtl="0">
              <a:lnSpc>
                <a:spcPct val="100000"/>
              </a:lnSpc>
              <a:spcBef>
                <a:spcPts val="0"/>
              </a:spcBef>
              <a:spcAft>
                <a:spcPts val="0"/>
              </a:spcAft>
              <a:buNone/>
            </a:pPr>
            <a:r>
              <a:rPr lang="en-GB" sz="1050" b="1" i="0" u="none" strike="noStrike" cap="none">
                <a:solidFill>
                  <a:schemeClr val="dk1"/>
                </a:solidFill>
                <a:latin typeface="Arial"/>
                <a:ea typeface="Arial"/>
                <a:cs typeface="Arial"/>
                <a:sym typeface="Arial"/>
              </a:rPr>
              <a:t>Abbeyfield House</a:t>
            </a:r>
            <a:endParaRPr sz="1050" b="1"/>
          </a:p>
          <a:p>
            <a:pPr marL="0" lvl="0" indent="0" algn="l" rtl="0">
              <a:lnSpc>
                <a:spcPct val="100000"/>
              </a:lnSpc>
              <a:spcBef>
                <a:spcPts val="0"/>
              </a:spcBef>
              <a:spcAft>
                <a:spcPts val="0"/>
              </a:spcAft>
              <a:buNone/>
            </a:pPr>
            <a:r>
              <a:rPr lang="en-GB" sz="1050" b="0" i="0" u="none" strike="noStrike" cap="none">
                <a:solidFill>
                  <a:schemeClr val="dk1"/>
                </a:solidFill>
                <a:latin typeface="Arial"/>
                <a:ea typeface="Arial"/>
                <a:cs typeface="Arial"/>
                <a:sym typeface="Arial"/>
              </a:rPr>
              <a:t>No reviews · Assisted living residence</a:t>
            </a:r>
            <a:endParaRPr sz="1050"/>
          </a:p>
          <a:p>
            <a:pPr marL="0" lvl="0" indent="0" algn="l" rtl="0">
              <a:lnSpc>
                <a:spcPct val="100000"/>
              </a:lnSpc>
              <a:spcBef>
                <a:spcPts val="0"/>
              </a:spcBef>
              <a:spcAft>
                <a:spcPts val="0"/>
              </a:spcAft>
              <a:buNone/>
            </a:pPr>
            <a:r>
              <a:rPr lang="en-GB" sz="1050" b="0" i="0" u="none" strike="noStrike" cap="none">
                <a:solidFill>
                  <a:schemeClr val="dk1"/>
                </a:solidFill>
                <a:latin typeface="Arial"/>
                <a:ea typeface="Arial"/>
                <a:cs typeface="Arial"/>
                <a:sym typeface="Arial"/>
              </a:rPr>
              <a:t>35.7 mi · Sutton</a:t>
            </a:r>
            <a:endParaRPr sz="1050"/>
          </a:p>
          <a:p>
            <a:pPr marL="0" lvl="0" indent="0" algn="l" rtl="0">
              <a:lnSpc>
                <a:spcPct val="100000"/>
              </a:lnSpc>
              <a:spcBef>
                <a:spcPts val="0"/>
              </a:spcBef>
              <a:spcAft>
                <a:spcPts val="0"/>
              </a:spcAft>
              <a:buNone/>
            </a:pPr>
            <a:r>
              <a:rPr lang="en-GB" sz="1050" b="0" i="0" u="none" strike="noStrike" cap="none">
                <a:solidFill>
                  <a:schemeClr val="dk1"/>
                </a:solidFill>
                <a:latin typeface="Arial"/>
                <a:ea typeface="Arial"/>
                <a:cs typeface="Arial"/>
                <a:sym typeface="Arial"/>
              </a:rPr>
              <a:t>Open ⋅ Closes 5PM · 020 8394 0050</a:t>
            </a:r>
            <a:endParaRPr sz="1050"/>
          </a:p>
          <a:p>
            <a:pPr marL="0" marR="0" lvl="0" indent="0" algn="l" rtl="0">
              <a:lnSpc>
                <a:spcPct val="100000"/>
              </a:lnSpc>
              <a:spcBef>
                <a:spcPts val="0"/>
              </a:spcBef>
              <a:spcAft>
                <a:spcPts val="0"/>
              </a:spcAft>
              <a:buNone/>
            </a:pPr>
            <a:r>
              <a:rPr lang="en-GB" sz="1050" b="0" i="0" u="sng" strike="noStrike" cap="none">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WEBSITE</a:t>
            </a:r>
            <a:endParaRPr sz="1050"/>
          </a:p>
          <a:p>
            <a:pPr marL="0" marR="0" lvl="0" indent="0" algn="l" rtl="0">
              <a:lnSpc>
                <a:spcPct val="100000"/>
              </a:lnSpc>
              <a:spcBef>
                <a:spcPts val="0"/>
              </a:spcBef>
              <a:spcAft>
                <a:spcPts val="0"/>
              </a:spcAft>
              <a:buNone/>
            </a:pPr>
            <a:r>
              <a:rPr lang="en-GB" sz="105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DIRECTIONS</a:t>
            </a:r>
            <a:endParaRPr sz="1050"/>
          </a:p>
          <a:p>
            <a:pPr marL="0" lvl="0" indent="0" algn="l" rtl="0">
              <a:lnSpc>
                <a:spcPct val="100000"/>
              </a:lnSpc>
              <a:spcBef>
                <a:spcPts val="0"/>
              </a:spcBef>
              <a:spcAft>
                <a:spcPts val="0"/>
              </a:spcAft>
              <a:buNone/>
            </a:pPr>
            <a:r>
              <a:rPr lang="en-GB" sz="1050" b="1" i="0" u="none" strike="noStrike" cap="none">
                <a:solidFill>
                  <a:schemeClr val="dk1"/>
                </a:solidFill>
                <a:latin typeface="Arial"/>
                <a:ea typeface="Arial"/>
                <a:cs typeface="Arial"/>
                <a:sym typeface="Arial"/>
              </a:rPr>
              <a:t>Abbeyfield House</a:t>
            </a:r>
            <a:endParaRPr sz="1050" b="1"/>
          </a:p>
          <a:p>
            <a:pPr marL="0" lvl="0" indent="0" algn="l" rtl="0">
              <a:lnSpc>
                <a:spcPct val="100000"/>
              </a:lnSpc>
              <a:spcBef>
                <a:spcPts val="0"/>
              </a:spcBef>
              <a:spcAft>
                <a:spcPts val="0"/>
              </a:spcAft>
              <a:buNone/>
            </a:pPr>
            <a:r>
              <a:rPr lang="en-GB" sz="1050" b="0" i="0" u="none" strike="noStrike" cap="none">
                <a:solidFill>
                  <a:schemeClr val="dk1"/>
                </a:solidFill>
                <a:latin typeface="Arial"/>
                <a:ea typeface="Arial"/>
                <a:cs typeface="Arial"/>
                <a:sym typeface="Arial"/>
              </a:rPr>
              <a:t>No reviews · Assisted living residence</a:t>
            </a:r>
            <a:endParaRPr sz="1050"/>
          </a:p>
          <a:p>
            <a:pPr marL="0" lvl="0" indent="0" algn="l" rtl="0">
              <a:lnSpc>
                <a:spcPct val="100000"/>
              </a:lnSpc>
              <a:spcBef>
                <a:spcPts val="0"/>
              </a:spcBef>
              <a:spcAft>
                <a:spcPts val="0"/>
              </a:spcAft>
              <a:buNone/>
            </a:pPr>
            <a:r>
              <a:rPr lang="en-GB" sz="1050" b="0" i="0" u="none" strike="noStrike" cap="none">
                <a:solidFill>
                  <a:schemeClr val="dk1"/>
                </a:solidFill>
                <a:latin typeface="Arial"/>
                <a:ea typeface="Arial"/>
                <a:cs typeface="Arial"/>
                <a:sym typeface="Arial"/>
              </a:rPr>
              <a:t>36.2 mi · Sutton</a:t>
            </a:r>
            <a:endParaRPr sz="1050"/>
          </a:p>
          <a:p>
            <a:pPr marL="0" lvl="0" indent="0" algn="l" rtl="0">
              <a:lnSpc>
                <a:spcPct val="100000"/>
              </a:lnSpc>
              <a:spcBef>
                <a:spcPts val="0"/>
              </a:spcBef>
              <a:spcAft>
                <a:spcPts val="0"/>
              </a:spcAft>
              <a:buNone/>
            </a:pPr>
            <a:r>
              <a:rPr lang="en-GB" sz="1050" b="0" i="0" u="none" strike="noStrike" cap="none">
                <a:solidFill>
                  <a:schemeClr val="dk1"/>
                </a:solidFill>
                <a:latin typeface="Arial"/>
                <a:ea typeface="Arial"/>
                <a:cs typeface="Arial"/>
                <a:sym typeface="Arial"/>
              </a:rPr>
              <a:t>Open ⋅ Closes 5PM · 020 8394 0050</a:t>
            </a:r>
            <a:endParaRPr sz="1050"/>
          </a:p>
          <a:p>
            <a:pPr marL="0" marR="0" lvl="0" indent="0" algn="l" rtl="0">
              <a:lnSpc>
                <a:spcPct val="100000"/>
              </a:lnSpc>
              <a:spcBef>
                <a:spcPts val="0"/>
              </a:spcBef>
              <a:spcAft>
                <a:spcPts val="0"/>
              </a:spcAft>
              <a:buNone/>
            </a:pPr>
            <a:r>
              <a:rPr lang="en-GB" sz="1050" b="0" i="0" u="sng" strike="noStrike" cap="none">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WEBSITE</a:t>
            </a:r>
            <a:endParaRPr sz="1050"/>
          </a:p>
          <a:p>
            <a:pPr marL="0" marR="0" lvl="0" indent="0" algn="l" rtl="0">
              <a:lnSpc>
                <a:spcPct val="100000"/>
              </a:lnSpc>
              <a:spcBef>
                <a:spcPts val="0"/>
              </a:spcBef>
              <a:spcAft>
                <a:spcPts val="0"/>
              </a:spcAft>
              <a:buNone/>
            </a:pPr>
            <a:r>
              <a:rPr lang="en-GB" sz="105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DIRECTIONS</a:t>
            </a:r>
            <a:endParaRPr sz="1050"/>
          </a:p>
          <a:p>
            <a:pPr marL="0" lvl="0" indent="0" algn="l" rtl="0">
              <a:lnSpc>
                <a:spcPct val="100000"/>
              </a:lnSpc>
              <a:spcBef>
                <a:spcPts val="0"/>
              </a:spcBef>
              <a:spcAft>
                <a:spcPts val="0"/>
              </a:spcAft>
              <a:buNone/>
            </a:pPr>
            <a:r>
              <a:rPr lang="en-GB" sz="1050" b="1" i="0" u="none" strike="noStrike" cap="none">
                <a:solidFill>
                  <a:schemeClr val="dk1"/>
                </a:solidFill>
                <a:latin typeface="Arial"/>
                <a:ea typeface="Arial"/>
                <a:cs typeface="Arial"/>
                <a:sym typeface="Arial"/>
              </a:rPr>
              <a:t>William Sutton</a:t>
            </a:r>
            <a:endParaRPr sz="1050" b="1"/>
          </a:p>
          <a:p>
            <a:pPr marL="0" lvl="0" indent="0" algn="l" rtl="0">
              <a:lnSpc>
                <a:spcPct val="100000"/>
              </a:lnSpc>
              <a:spcBef>
                <a:spcPts val="0"/>
              </a:spcBef>
              <a:spcAft>
                <a:spcPts val="0"/>
              </a:spcAft>
              <a:buNone/>
            </a:pPr>
            <a:r>
              <a:rPr lang="en-GB" sz="1050" b="0" i="0" u="none" strike="noStrike" cap="none">
                <a:solidFill>
                  <a:schemeClr val="dk1"/>
                </a:solidFill>
                <a:latin typeface="Arial"/>
                <a:ea typeface="Arial"/>
                <a:cs typeface="Arial"/>
                <a:sym typeface="Arial"/>
              </a:rPr>
              <a:t>No reviews · Housing association</a:t>
            </a:r>
            <a:endParaRPr sz="1050"/>
          </a:p>
          <a:p>
            <a:pPr marL="0" lvl="0" indent="0" algn="l" rtl="0">
              <a:lnSpc>
                <a:spcPct val="100000"/>
              </a:lnSpc>
              <a:spcBef>
                <a:spcPts val="0"/>
              </a:spcBef>
              <a:spcAft>
                <a:spcPts val="0"/>
              </a:spcAft>
              <a:buNone/>
            </a:pPr>
            <a:r>
              <a:rPr lang="en-GB" sz="1050" b="0" i="0" u="none" strike="noStrike" cap="none">
                <a:solidFill>
                  <a:schemeClr val="dk1"/>
                </a:solidFill>
                <a:latin typeface="Arial"/>
                <a:ea typeface="Arial"/>
                <a:cs typeface="Arial"/>
                <a:sym typeface="Arial"/>
              </a:rPr>
              <a:t>36.3 mi · Borehamwood</a:t>
            </a:r>
            <a:endParaRPr sz="1050"/>
          </a:p>
          <a:p>
            <a:pPr marL="0" lvl="0" indent="0" algn="l" rtl="0">
              <a:lnSpc>
                <a:spcPct val="100000"/>
              </a:lnSpc>
              <a:spcBef>
                <a:spcPts val="0"/>
              </a:spcBef>
              <a:spcAft>
                <a:spcPts val="0"/>
              </a:spcAft>
              <a:buNone/>
            </a:pPr>
            <a:r>
              <a:rPr lang="en-GB" sz="1050" b="0" i="0" u="none" strike="noStrike" cap="none">
                <a:solidFill>
                  <a:schemeClr val="dk1"/>
                </a:solidFill>
                <a:latin typeface="Arial"/>
                <a:ea typeface="Arial"/>
                <a:cs typeface="Arial"/>
                <a:sym typeface="Arial"/>
              </a:rPr>
              <a:t>020 8235 7000</a:t>
            </a:r>
            <a:endParaRPr sz="1050"/>
          </a:p>
          <a:p>
            <a:pPr marL="0" marR="0" lvl="0" indent="0" algn="l" rtl="0">
              <a:lnSpc>
                <a:spcPct val="100000"/>
              </a:lnSpc>
              <a:spcBef>
                <a:spcPts val="0"/>
              </a:spcBef>
              <a:spcAft>
                <a:spcPts val="0"/>
              </a:spcAft>
              <a:buNone/>
            </a:pPr>
            <a:r>
              <a:rPr lang="en-GB" sz="1050" b="0" i="0" u="sng" strike="noStrike" cap="none">
                <a:solidFill>
                  <a:schemeClr val="dk1"/>
                </a:solidFill>
                <a:latin typeface="Arial"/>
                <a:ea typeface="Arial"/>
                <a:cs typeface="Arial"/>
                <a:sym typeface="Arial"/>
                <a:hlinkClick r:id="rId8">
                  <a:extLst>
                    <a:ext uri="{A12FA001-AC4F-418D-AE19-62706E023703}">
                      <ahyp:hlinkClr xmlns:ahyp="http://schemas.microsoft.com/office/drawing/2018/hyperlinkcolor" val="tx"/>
                    </a:ext>
                  </a:extLst>
                </a:hlinkClick>
              </a:rPr>
              <a:t>WEBSITE</a:t>
            </a:r>
            <a:endParaRPr sz="1050"/>
          </a:p>
          <a:p>
            <a:pPr marL="0" marR="0" lvl="0" indent="0" algn="l" rtl="0">
              <a:lnSpc>
                <a:spcPct val="100000"/>
              </a:lnSpc>
              <a:spcBef>
                <a:spcPts val="0"/>
              </a:spcBef>
              <a:spcAft>
                <a:spcPts val="0"/>
              </a:spcAft>
              <a:buNone/>
            </a:pPr>
            <a:r>
              <a:rPr lang="en-GB" sz="105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DIRECTIONS</a:t>
            </a:r>
            <a:endParaRPr sz="105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63"/>
          <p:cNvSpPr txBox="1">
            <a:spLocks noGrp="1"/>
          </p:cNvSpPr>
          <p:nvPr>
            <p:ph type="body" idx="1"/>
          </p:nvPr>
        </p:nvSpPr>
        <p:spPr>
          <a:xfrm>
            <a:off x="3104999" y="189498"/>
            <a:ext cx="5652300" cy="4464900"/>
          </a:xfrm>
          <a:prstGeom prst="rect">
            <a:avLst/>
          </a:prstGeom>
          <a:noFill/>
          <a:ln>
            <a:noFill/>
          </a:ln>
        </p:spPr>
        <p:txBody>
          <a:bodyPr spcFirstLastPara="1" wrap="square" lIns="68575" tIns="34275" rIns="68575" bIns="34275" anchor="ctr" anchorCtr="0">
            <a:noAutofit/>
          </a:bodyPr>
          <a:lstStyle/>
          <a:p>
            <a:pPr marL="254000" lvl="0" indent="-254000" algn="l" rtl="0">
              <a:lnSpc>
                <a:spcPct val="100000"/>
              </a:lnSpc>
              <a:spcBef>
                <a:spcPts val="0"/>
              </a:spcBef>
              <a:spcAft>
                <a:spcPts val="0"/>
              </a:spcAft>
              <a:buClr>
                <a:srgbClr val="65C8D0"/>
              </a:buClr>
              <a:buSzPts val="1800"/>
              <a:buFont typeface="Arial"/>
              <a:buChar char="•"/>
            </a:pPr>
            <a:r>
              <a:rPr lang="en-GB"/>
              <a:t>Right to apply &amp; be treated fairly</a:t>
            </a:r>
            <a:endParaRPr/>
          </a:p>
          <a:p>
            <a:pPr marL="254000" lvl="0" indent="-254000" algn="l" rtl="0">
              <a:lnSpc>
                <a:spcPct val="100000"/>
              </a:lnSpc>
              <a:spcBef>
                <a:spcPts val="800"/>
              </a:spcBef>
              <a:spcAft>
                <a:spcPts val="0"/>
              </a:spcAft>
              <a:buClr>
                <a:srgbClr val="65C8D0"/>
              </a:buClr>
              <a:buSzPts val="1800"/>
              <a:buFont typeface="Arial"/>
              <a:buChar char="•"/>
            </a:pPr>
            <a:r>
              <a:rPr lang="en-GB"/>
              <a:t>Right to Information</a:t>
            </a:r>
            <a:endParaRPr/>
          </a:p>
          <a:p>
            <a:pPr marL="254000" lvl="0" indent="-254000" algn="l" rtl="0">
              <a:lnSpc>
                <a:spcPct val="100000"/>
              </a:lnSpc>
              <a:spcBef>
                <a:spcPts val="800"/>
              </a:spcBef>
              <a:spcAft>
                <a:spcPts val="0"/>
              </a:spcAft>
              <a:buClr>
                <a:srgbClr val="65C8D0"/>
              </a:buClr>
              <a:buSzPts val="1800"/>
              <a:buFont typeface="Arial"/>
              <a:buChar char="•"/>
            </a:pPr>
            <a:r>
              <a:rPr lang="en-GB"/>
              <a:t>If you have priority need or homeless, L.A has a duty to house (unless it is decided you made yourself homeless)</a:t>
            </a:r>
            <a:endParaRPr/>
          </a:p>
          <a:p>
            <a:pPr marL="254000" lvl="0" indent="-254000" algn="l" rtl="0">
              <a:lnSpc>
                <a:spcPct val="100000"/>
              </a:lnSpc>
              <a:spcBef>
                <a:spcPts val="800"/>
              </a:spcBef>
              <a:spcAft>
                <a:spcPts val="0"/>
              </a:spcAft>
              <a:buClr>
                <a:srgbClr val="65C8D0"/>
              </a:buClr>
              <a:buSzPts val="1800"/>
              <a:buFont typeface="Arial"/>
              <a:buChar char="•"/>
            </a:pPr>
            <a:r>
              <a:rPr lang="en-GB"/>
              <a:t>Equality Act 2010</a:t>
            </a:r>
            <a:endParaRPr/>
          </a:p>
          <a:p>
            <a:pPr marL="254000" lvl="0" indent="-254000" algn="l" rtl="0">
              <a:lnSpc>
                <a:spcPct val="100000"/>
              </a:lnSpc>
              <a:spcBef>
                <a:spcPts val="800"/>
              </a:spcBef>
              <a:spcAft>
                <a:spcPts val="0"/>
              </a:spcAft>
              <a:buClr>
                <a:srgbClr val="65C8D0"/>
              </a:buClr>
              <a:buSzPts val="1800"/>
              <a:buFont typeface="Arial"/>
              <a:buChar char="•"/>
            </a:pPr>
            <a:r>
              <a:rPr lang="en-GB"/>
              <a:t>Care Act 2014</a:t>
            </a:r>
            <a:endParaRPr/>
          </a:p>
          <a:p>
            <a:pPr marL="254000" lvl="0" indent="-254000" algn="l" rtl="0">
              <a:lnSpc>
                <a:spcPct val="100000"/>
              </a:lnSpc>
              <a:spcBef>
                <a:spcPts val="800"/>
              </a:spcBef>
              <a:spcAft>
                <a:spcPts val="0"/>
              </a:spcAft>
              <a:buClr>
                <a:srgbClr val="65C8D0"/>
              </a:buClr>
              <a:buSzPts val="1800"/>
              <a:buFont typeface="Arial"/>
              <a:buChar char="•"/>
            </a:pPr>
            <a:r>
              <a:rPr lang="en-GB"/>
              <a:t>Support to help young people find </a:t>
            </a:r>
            <a:endParaRPr/>
          </a:p>
          <a:p>
            <a:pPr marL="254000" lvl="0" indent="-139700" algn="l" rtl="0">
              <a:lnSpc>
                <a:spcPct val="100000"/>
              </a:lnSpc>
              <a:spcBef>
                <a:spcPts val="800"/>
              </a:spcBef>
              <a:spcAft>
                <a:spcPts val="0"/>
              </a:spcAft>
              <a:buClr>
                <a:srgbClr val="65C8D0"/>
              </a:buClr>
              <a:buSzPts val="1800"/>
              <a:buFont typeface="Arial"/>
              <a:buNone/>
            </a:pPr>
            <a:endParaRPr/>
          </a:p>
        </p:txBody>
      </p:sp>
      <p:sp>
        <p:nvSpPr>
          <p:cNvPr id="349" name="Google Shape;349;p63"/>
          <p:cNvSpPr txBox="1">
            <a:spLocks noGrp="1"/>
          </p:cNvSpPr>
          <p:nvPr>
            <p:ph type="body" idx="2"/>
          </p:nvPr>
        </p:nvSpPr>
        <p:spPr>
          <a:xfrm>
            <a:off x="347864" y="1925132"/>
            <a:ext cx="2110500" cy="1241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1800"/>
              <a:buNone/>
            </a:pPr>
            <a:r>
              <a:rPr lang="en-GB"/>
              <a:t>Rights to Housing</a:t>
            </a:r>
            <a:endParaRPr/>
          </a:p>
        </p:txBody>
      </p:sp>
      <p:pic>
        <p:nvPicPr>
          <p:cNvPr id="350" name="Google Shape;350;p63" descr="C:\Users\Angela Hudson\AppData\Local\Microsoft\Windows\Temporary Internet Files\Content.MSO\D84FA8AA.tmp"/>
          <p:cNvPicPr preferRelativeResize="0"/>
          <p:nvPr/>
        </p:nvPicPr>
        <p:blipFill rotWithShape="1">
          <a:blip r:embed="rId3">
            <a:alphaModFix/>
          </a:blip>
          <a:srcRect/>
          <a:stretch/>
        </p:blipFill>
        <p:spPr>
          <a:xfrm>
            <a:off x="5964656" y="2472490"/>
            <a:ext cx="2725153" cy="19290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64"/>
          <p:cNvSpPr txBox="1">
            <a:spLocks noGrp="1"/>
          </p:cNvSpPr>
          <p:nvPr>
            <p:ph type="body" idx="1"/>
          </p:nvPr>
        </p:nvSpPr>
        <p:spPr>
          <a:xfrm>
            <a:off x="3104999" y="607455"/>
            <a:ext cx="5652300" cy="4047000"/>
          </a:xfrm>
          <a:prstGeom prst="rect">
            <a:avLst/>
          </a:prstGeom>
          <a:noFill/>
          <a:ln>
            <a:noFill/>
          </a:ln>
        </p:spPr>
        <p:txBody>
          <a:bodyPr spcFirstLastPara="1" wrap="square" lIns="68575" tIns="34275" rIns="68575" bIns="34275" anchor="ctr" anchorCtr="0">
            <a:noAutofit/>
          </a:bodyPr>
          <a:lstStyle/>
          <a:p>
            <a:pPr marL="254000" lvl="0" indent="-254000" algn="l" rtl="0">
              <a:lnSpc>
                <a:spcPct val="100000"/>
              </a:lnSpc>
              <a:spcBef>
                <a:spcPts val="0"/>
              </a:spcBef>
              <a:spcAft>
                <a:spcPts val="0"/>
              </a:spcAft>
              <a:buClr>
                <a:srgbClr val="65C8D0"/>
              </a:buClr>
              <a:buSzPts val="1800"/>
              <a:buFont typeface="Arial"/>
              <a:buChar char="•"/>
            </a:pPr>
            <a:r>
              <a:rPr lang="en-GB"/>
              <a:t>Tammy Murray</a:t>
            </a:r>
            <a:endParaRPr/>
          </a:p>
          <a:p>
            <a:pPr marL="254000" lvl="0" indent="-254000" algn="l" rtl="0">
              <a:lnSpc>
                <a:spcPct val="100000"/>
              </a:lnSpc>
              <a:spcBef>
                <a:spcPts val="800"/>
              </a:spcBef>
              <a:spcAft>
                <a:spcPts val="0"/>
              </a:spcAft>
              <a:buClr>
                <a:srgbClr val="65C8D0"/>
              </a:buClr>
              <a:buSzPts val="1800"/>
              <a:buFont typeface="Arial"/>
              <a:buChar char="•"/>
            </a:pPr>
            <a:r>
              <a:rPr lang="en-GB" u="sng">
                <a:solidFill>
                  <a:schemeClr val="hlink"/>
                </a:solidFill>
                <a:hlinkClick r:id="rId3"/>
              </a:rPr>
              <a:t>Tammy.murray@residehousing.com</a:t>
            </a:r>
            <a:endParaRPr/>
          </a:p>
          <a:p>
            <a:pPr marL="254000" lvl="0" indent="-254000" algn="l" rtl="0">
              <a:lnSpc>
                <a:spcPct val="100000"/>
              </a:lnSpc>
              <a:spcBef>
                <a:spcPts val="800"/>
              </a:spcBef>
              <a:spcAft>
                <a:spcPts val="0"/>
              </a:spcAft>
              <a:buClr>
                <a:srgbClr val="65C8D0"/>
              </a:buClr>
              <a:buSzPts val="1800"/>
              <a:buFont typeface="Arial"/>
              <a:buChar char="•"/>
            </a:pPr>
            <a:r>
              <a:rPr lang="en-GB"/>
              <a:t>07913 614 924</a:t>
            </a:r>
            <a:endParaRPr/>
          </a:p>
        </p:txBody>
      </p:sp>
      <p:sp>
        <p:nvSpPr>
          <p:cNvPr id="356" name="Google Shape;356;p64"/>
          <p:cNvSpPr txBox="1">
            <a:spLocks noGrp="1"/>
          </p:cNvSpPr>
          <p:nvPr>
            <p:ph type="body" idx="2"/>
          </p:nvPr>
        </p:nvSpPr>
        <p:spPr>
          <a:xfrm>
            <a:off x="347864" y="1925132"/>
            <a:ext cx="2110500" cy="1241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1800"/>
              <a:buNone/>
            </a:pPr>
            <a:r>
              <a:rPr lang="en-GB"/>
              <a:t>Questions?????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65"/>
          <p:cNvSpPr txBox="1">
            <a:spLocks noGrp="1"/>
          </p:cNvSpPr>
          <p:nvPr>
            <p:ph type="body" idx="1"/>
          </p:nvPr>
        </p:nvSpPr>
        <p:spPr>
          <a:xfrm>
            <a:off x="2839575" y="1532089"/>
            <a:ext cx="5334000" cy="18708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rgbClr val="DCC406"/>
              </a:buClr>
              <a:buSzPts val="4000"/>
              <a:buFont typeface="Arial"/>
              <a:buNone/>
            </a:pPr>
            <a:r>
              <a:rPr lang="en-GB"/>
              <a:t>Thank you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41"/>
          <p:cNvSpPr txBox="1">
            <a:spLocks noGrp="1"/>
          </p:cNvSpPr>
          <p:nvPr>
            <p:ph type="body" idx="1"/>
          </p:nvPr>
        </p:nvSpPr>
        <p:spPr>
          <a:xfrm>
            <a:off x="3104999" y="2521744"/>
            <a:ext cx="5652300" cy="2271600"/>
          </a:xfrm>
          <a:prstGeom prst="rect">
            <a:avLst/>
          </a:prstGeom>
          <a:noFill/>
          <a:ln>
            <a:noFill/>
          </a:ln>
        </p:spPr>
        <p:txBody>
          <a:bodyPr spcFirstLastPara="1" wrap="square" lIns="68575" tIns="34275" rIns="68575" bIns="34275" anchor="ctr" anchorCtr="0">
            <a:noAutofit/>
          </a:bodyPr>
          <a:lstStyle/>
          <a:p>
            <a:pPr marL="254000" lvl="0" indent="-139700" algn="l" rtl="0">
              <a:lnSpc>
                <a:spcPct val="100000"/>
              </a:lnSpc>
              <a:spcBef>
                <a:spcPts val="0"/>
              </a:spcBef>
              <a:spcAft>
                <a:spcPts val="0"/>
              </a:spcAft>
              <a:buClr>
                <a:srgbClr val="65C8D0"/>
              </a:buClr>
              <a:buSzPts val="1800"/>
              <a:buFont typeface="Arial"/>
              <a:buNone/>
            </a:pPr>
            <a:endParaRPr/>
          </a:p>
          <a:p>
            <a:pPr marL="254000" lvl="0" indent="-254000" algn="l" rtl="0">
              <a:lnSpc>
                <a:spcPct val="100000"/>
              </a:lnSpc>
              <a:spcBef>
                <a:spcPts val="800"/>
              </a:spcBef>
              <a:spcAft>
                <a:spcPts val="0"/>
              </a:spcAft>
              <a:buClr>
                <a:srgbClr val="65C8D0"/>
              </a:buClr>
              <a:buSzPts val="1800"/>
              <a:buFont typeface="Arial"/>
              <a:buChar char="•"/>
            </a:pPr>
            <a:r>
              <a:rPr lang="en-GB"/>
              <a:t>Full package</a:t>
            </a:r>
            <a:endParaRPr/>
          </a:p>
          <a:p>
            <a:pPr marL="254000" lvl="0" indent="-254000" algn="l" rtl="0">
              <a:lnSpc>
                <a:spcPct val="100000"/>
              </a:lnSpc>
              <a:spcBef>
                <a:spcPts val="800"/>
              </a:spcBef>
              <a:spcAft>
                <a:spcPts val="0"/>
              </a:spcAft>
              <a:buClr>
                <a:srgbClr val="65C8D0"/>
              </a:buClr>
              <a:buSzPts val="1800"/>
              <a:buFont typeface="Arial"/>
              <a:buChar char="•"/>
            </a:pPr>
            <a:r>
              <a:rPr lang="en-GB"/>
              <a:t>Company of others</a:t>
            </a:r>
            <a:endParaRPr/>
          </a:p>
          <a:p>
            <a:pPr marL="254000" lvl="0" indent="-254000" algn="l" rtl="0">
              <a:lnSpc>
                <a:spcPct val="100000"/>
              </a:lnSpc>
              <a:spcBef>
                <a:spcPts val="800"/>
              </a:spcBef>
              <a:spcAft>
                <a:spcPts val="0"/>
              </a:spcAft>
              <a:buClr>
                <a:srgbClr val="65C8D0"/>
              </a:buClr>
              <a:buSzPts val="1800"/>
              <a:buFont typeface="Arial"/>
              <a:buChar char="•"/>
            </a:pPr>
            <a:r>
              <a:rPr lang="en-GB"/>
              <a:t>24 hour staff</a:t>
            </a:r>
            <a:endParaRPr/>
          </a:p>
          <a:p>
            <a:pPr marL="254000" lvl="0" indent="-254000" algn="l" rtl="0">
              <a:lnSpc>
                <a:spcPct val="100000"/>
              </a:lnSpc>
              <a:spcBef>
                <a:spcPts val="800"/>
              </a:spcBef>
              <a:spcAft>
                <a:spcPts val="0"/>
              </a:spcAft>
              <a:buClr>
                <a:srgbClr val="65C8D0"/>
              </a:buClr>
              <a:buSzPts val="1800"/>
              <a:buFont typeface="Arial"/>
              <a:buChar char="•"/>
            </a:pPr>
            <a:r>
              <a:rPr lang="en-GB"/>
              <a:t>No control over who you live with and who supports you </a:t>
            </a:r>
            <a:endParaRPr/>
          </a:p>
          <a:p>
            <a:pPr marL="254000" lvl="0" indent="-254000" algn="l" rtl="0">
              <a:lnSpc>
                <a:spcPct val="100000"/>
              </a:lnSpc>
              <a:spcBef>
                <a:spcPts val="800"/>
              </a:spcBef>
              <a:spcAft>
                <a:spcPts val="0"/>
              </a:spcAft>
              <a:buClr>
                <a:srgbClr val="65C8D0"/>
              </a:buClr>
              <a:buSzPts val="1800"/>
              <a:buFont typeface="Arial"/>
              <a:buChar char="•"/>
            </a:pPr>
            <a:r>
              <a:rPr lang="en-GB"/>
              <a:t>Low personal income</a:t>
            </a:r>
            <a:endParaRPr/>
          </a:p>
          <a:p>
            <a:pPr marL="254000" lvl="0" indent="-254000" algn="l" rtl="0">
              <a:lnSpc>
                <a:spcPct val="100000"/>
              </a:lnSpc>
              <a:spcBef>
                <a:spcPts val="800"/>
              </a:spcBef>
              <a:spcAft>
                <a:spcPts val="0"/>
              </a:spcAft>
              <a:buClr>
                <a:srgbClr val="65C8D0"/>
              </a:buClr>
              <a:buSzPts val="1800"/>
              <a:buFont typeface="Arial"/>
              <a:buChar char="•"/>
            </a:pPr>
            <a:r>
              <a:rPr lang="en-GB"/>
              <a:t>Access to education </a:t>
            </a:r>
            <a:endParaRPr/>
          </a:p>
          <a:p>
            <a:pPr marL="254000" lvl="0" indent="-139700" algn="l" rtl="0">
              <a:lnSpc>
                <a:spcPct val="100000"/>
              </a:lnSpc>
              <a:spcBef>
                <a:spcPts val="800"/>
              </a:spcBef>
              <a:spcAft>
                <a:spcPts val="0"/>
              </a:spcAft>
              <a:buClr>
                <a:srgbClr val="65C8D0"/>
              </a:buClr>
              <a:buSzPts val="1800"/>
              <a:buFont typeface="Arial"/>
              <a:buNone/>
            </a:pPr>
            <a:endParaRPr/>
          </a:p>
        </p:txBody>
      </p:sp>
      <p:sp>
        <p:nvSpPr>
          <p:cNvPr id="202" name="Google Shape;202;p41"/>
          <p:cNvSpPr txBox="1">
            <a:spLocks noGrp="1"/>
          </p:cNvSpPr>
          <p:nvPr>
            <p:ph type="body" idx="2"/>
          </p:nvPr>
        </p:nvSpPr>
        <p:spPr>
          <a:xfrm>
            <a:off x="347864" y="1925132"/>
            <a:ext cx="2110500" cy="1241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1800"/>
              <a:buNone/>
            </a:pPr>
            <a:r>
              <a:rPr lang="en-GB"/>
              <a:t>Residential Care Home</a:t>
            </a:r>
            <a:endParaRPr/>
          </a:p>
          <a:p>
            <a:pPr marL="0" lvl="0" indent="0" algn="l" rtl="0">
              <a:lnSpc>
                <a:spcPct val="90000"/>
              </a:lnSpc>
              <a:spcBef>
                <a:spcPts val="800"/>
              </a:spcBef>
              <a:spcAft>
                <a:spcPts val="0"/>
              </a:spcAft>
              <a:buClr>
                <a:schemeClr val="lt1"/>
              </a:buClr>
              <a:buSzPts val="1800"/>
              <a:buNone/>
            </a:pPr>
            <a:r>
              <a:rPr lang="en-GB"/>
              <a:t>Residential School</a:t>
            </a:r>
            <a:endParaRPr/>
          </a:p>
        </p:txBody>
      </p:sp>
      <p:pic>
        <p:nvPicPr>
          <p:cNvPr id="203" name="Google Shape;203;p41" descr="C:\Users\Angela Hudson\AppData\Local\Microsoft\Windows\Temporary Internet Files\Content.MSO\76B7A91D.tmp"/>
          <p:cNvPicPr preferRelativeResize="0"/>
          <p:nvPr/>
        </p:nvPicPr>
        <p:blipFill rotWithShape="1">
          <a:blip r:embed="rId3">
            <a:alphaModFix/>
          </a:blip>
          <a:srcRect/>
          <a:stretch/>
        </p:blipFill>
        <p:spPr>
          <a:xfrm>
            <a:off x="3186212" y="551114"/>
            <a:ext cx="2811305" cy="204878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2"/>
          <p:cNvSpPr txBox="1">
            <a:spLocks noGrp="1"/>
          </p:cNvSpPr>
          <p:nvPr>
            <p:ph type="body" idx="1"/>
          </p:nvPr>
        </p:nvSpPr>
        <p:spPr>
          <a:xfrm>
            <a:off x="3104999" y="2350294"/>
            <a:ext cx="5652300" cy="2486100"/>
          </a:xfrm>
          <a:prstGeom prst="rect">
            <a:avLst/>
          </a:prstGeom>
          <a:noFill/>
          <a:ln>
            <a:noFill/>
          </a:ln>
        </p:spPr>
        <p:txBody>
          <a:bodyPr spcFirstLastPara="1" wrap="square" lIns="68575" tIns="34275" rIns="68575" bIns="34275" anchor="ctr" anchorCtr="0">
            <a:noAutofit/>
          </a:bodyPr>
          <a:lstStyle/>
          <a:p>
            <a:pPr marL="254000" lvl="0" indent="-139700" algn="l" rtl="0">
              <a:lnSpc>
                <a:spcPct val="100000"/>
              </a:lnSpc>
              <a:spcBef>
                <a:spcPts val="0"/>
              </a:spcBef>
              <a:spcAft>
                <a:spcPts val="0"/>
              </a:spcAft>
              <a:buClr>
                <a:srgbClr val="65C8D0"/>
              </a:buClr>
              <a:buSzPts val="1800"/>
              <a:buFont typeface="Arial"/>
              <a:buNone/>
            </a:pPr>
            <a:endParaRPr/>
          </a:p>
          <a:p>
            <a:pPr marL="254000" lvl="0" indent="-254000" algn="l" rtl="0">
              <a:lnSpc>
                <a:spcPct val="100000"/>
              </a:lnSpc>
              <a:spcBef>
                <a:spcPts val="800"/>
              </a:spcBef>
              <a:spcAft>
                <a:spcPts val="0"/>
              </a:spcAft>
              <a:buClr>
                <a:srgbClr val="65C8D0"/>
              </a:buClr>
              <a:buSzPts val="1800"/>
              <a:buFont typeface="Arial"/>
              <a:buChar char="•"/>
            </a:pPr>
            <a:r>
              <a:rPr lang="en-GB"/>
              <a:t>Company of others</a:t>
            </a:r>
            <a:endParaRPr/>
          </a:p>
          <a:p>
            <a:pPr marL="254000" lvl="0" indent="-254000" algn="l" rtl="0">
              <a:lnSpc>
                <a:spcPct val="100000"/>
              </a:lnSpc>
              <a:spcBef>
                <a:spcPts val="800"/>
              </a:spcBef>
              <a:spcAft>
                <a:spcPts val="0"/>
              </a:spcAft>
              <a:buClr>
                <a:srgbClr val="65C8D0"/>
              </a:buClr>
              <a:buSzPts val="1800"/>
              <a:buFont typeface="Arial"/>
              <a:buChar char="•"/>
            </a:pPr>
            <a:r>
              <a:rPr lang="en-GB"/>
              <a:t>Shared responsibilities - cooking, cleaning and paying the bills</a:t>
            </a:r>
            <a:endParaRPr/>
          </a:p>
          <a:p>
            <a:pPr marL="254000" lvl="0" indent="-254000" algn="l" rtl="0">
              <a:lnSpc>
                <a:spcPct val="100000"/>
              </a:lnSpc>
              <a:spcBef>
                <a:spcPts val="800"/>
              </a:spcBef>
              <a:spcAft>
                <a:spcPts val="0"/>
              </a:spcAft>
              <a:buClr>
                <a:srgbClr val="65C8D0"/>
              </a:buClr>
              <a:buSzPts val="1800"/>
              <a:buFont typeface="Arial"/>
              <a:buChar char="•"/>
            </a:pPr>
            <a:r>
              <a:rPr lang="en-GB"/>
              <a:t>Have a tenancy - rights</a:t>
            </a:r>
            <a:endParaRPr/>
          </a:p>
          <a:p>
            <a:pPr marL="254000" lvl="0" indent="-254000" algn="l" rtl="0">
              <a:lnSpc>
                <a:spcPct val="100000"/>
              </a:lnSpc>
              <a:spcBef>
                <a:spcPts val="800"/>
              </a:spcBef>
              <a:spcAft>
                <a:spcPts val="0"/>
              </a:spcAft>
              <a:buClr>
                <a:srgbClr val="65C8D0"/>
              </a:buClr>
              <a:buSzPts val="1800"/>
              <a:buFont typeface="Arial"/>
              <a:buChar char="•"/>
            </a:pPr>
            <a:r>
              <a:rPr lang="en-GB"/>
              <a:t>Access to full welfare benefits </a:t>
            </a:r>
            <a:endParaRPr/>
          </a:p>
          <a:p>
            <a:pPr marL="254000" lvl="0" indent="-254000" algn="l" rtl="0">
              <a:lnSpc>
                <a:spcPct val="100000"/>
              </a:lnSpc>
              <a:spcBef>
                <a:spcPts val="800"/>
              </a:spcBef>
              <a:spcAft>
                <a:spcPts val="0"/>
              </a:spcAft>
              <a:buClr>
                <a:srgbClr val="65C8D0"/>
              </a:buClr>
              <a:buSzPts val="1800"/>
              <a:buFont typeface="Arial"/>
              <a:buChar char="•"/>
            </a:pPr>
            <a:r>
              <a:rPr lang="en-GB"/>
              <a:t>No full control over who you live with and who </a:t>
            </a:r>
            <a:endParaRPr/>
          </a:p>
          <a:p>
            <a:pPr marL="254000" lvl="0" indent="-139700" algn="l" rtl="0">
              <a:lnSpc>
                <a:spcPct val="100000"/>
              </a:lnSpc>
              <a:spcBef>
                <a:spcPts val="800"/>
              </a:spcBef>
              <a:spcAft>
                <a:spcPts val="0"/>
              </a:spcAft>
              <a:buClr>
                <a:srgbClr val="65C8D0"/>
              </a:buClr>
              <a:buSzPts val="1800"/>
              <a:buFont typeface="Arial"/>
              <a:buNone/>
            </a:pPr>
            <a:endParaRPr/>
          </a:p>
        </p:txBody>
      </p:sp>
      <p:sp>
        <p:nvSpPr>
          <p:cNvPr id="209" name="Google Shape;209;p42"/>
          <p:cNvSpPr txBox="1">
            <a:spLocks noGrp="1"/>
          </p:cNvSpPr>
          <p:nvPr>
            <p:ph type="body" idx="2"/>
          </p:nvPr>
        </p:nvSpPr>
        <p:spPr>
          <a:xfrm>
            <a:off x="347864" y="1925132"/>
            <a:ext cx="2110500" cy="1241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1800"/>
              <a:buNone/>
            </a:pPr>
            <a:r>
              <a:rPr lang="en-GB"/>
              <a:t>Shared Supported Housing</a:t>
            </a:r>
            <a:endParaRPr/>
          </a:p>
        </p:txBody>
      </p:sp>
      <p:pic>
        <p:nvPicPr>
          <p:cNvPr id="210" name="Google Shape;210;p42"/>
          <p:cNvPicPr preferRelativeResize="0"/>
          <p:nvPr/>
        </p:nvPicPr>
        <p:blipFill rotWithShape="1">
          <a:blip r:embed="rId3">
            <a:alphaModFix/>
          </a:blip>
          <a:srcRect t="7066" b="6652"/>
          <a:stretch/>
        </p:blipFill>
        <p:spPr>
          <a:xfrm>
            <a:off x="3104999" y="436418"/>
            <a:ext cx="2923803" cy="19909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3"/>
          <p:cNvSpPr txBox="1">
            <a:spLocks noGrp="1"/>
          </p:cNvSpPr>
          <p:nvPr>
            <p:ph type="body" idx="1"/>
          </p:nvPr>
        </p:nvSpPr>
        <p:spPr>
          <a:xfrm>
            <a:off x="3104999" y="2486025"/>
            <a:ext cx="5652300" cy="2168400"/>
          </a:xfrm>
          <a:prstGeom prst="rect">
            <a:avLst/>
          </a:prstGeom>
          <a:noFill/>
          <a:ln>
            <a:noFill/>
          </a:ln>
        </p:spPr>
        <p:txBody>
          <a:bodyPr spcFirstLastPara="1" wrap="square" lIns="68575" tIns="34275" rIns="68575" bIns="34275" anchor="ctr" anchorCtr="0">
            <a:noAutofit/>
          </a:bodyPr>
          <a:lstStyle/>
          <a:p>
            <a:pPr marL="254000" lvl="0" indent="-254000" algn="l" rtl="0">
              <a:lnSpc>
                <a:spcPct val="100000"/>
              </a:lnSpc>
              <a:spcBef>
                <a:spcPts val="0"/>
              </a:spcBef>
              <a:spcAft>
                <a:spcPts val="0"/>
              </a:spcAft>
              <a:buClr>
                <a:srgbClr val="65C8D0"/>
              </a:buClr>
              <a:buSzPts val="1800"/>
              <a:buFont typeface="Arial"/>
              <a:buChar char="•"/>
            </a:pPr>
            <a:r>
              <a:rPr lang="en-GB"/>
              <a:t>Provides a family environment </a:t>
            </a:r>
            <a:endParaRPr/>
          </a:p>
          <a:p>
            <a:pPr marL="254000" lvl="0" indent="-254000" algn="l" rtl="0">
              <a:lnSpc>
                <a:spcPct val="100000"/>
              </a:lnSpc>
              <a:spcBef>
                <a:spcPts val="800"/>
              </a:spcBef>
              <a:spcAft>
                <a:spcPts val="0"/>
              </a:spcAft>
              <a:buClr>
                <a:srgbClr val="65C8D0"/>
              </a:buClr>
              <a:buSzPts val="1800"/>
              <a:buFont typeface="Arial"/>
              <a:buChar char="•"/>
            </a:pPr>
            <a:r>
              <a:rPr lang="en-GB"/>
              <a:t>Living in a normal house in a normal street</a:t>
            </a:r>
            <a:endParaRPr/>
          </a:p>
          <a:p>
            <a:pPr marL="254000" lvl="0" indent="-254000" algn="l" rtl="0">
              <a:lnSpc>
                <a:spcPct val="100000"/>
              </a:lnSpc>
              <a:spcBef>
                <a:spcPts val="800"/>
              </a:spcBef>
              <a:spcAft>
                <a:spcPts val="0"/>
              </a:spcAft>
              <a:buClr>
                <a:srgbClr val="65C8D0"/>
              </a:buClr>
              <a:buSzPts val="1800"/>
              <a:buFont typeface="Arial"/>
              <a:buChar char="•"/>
            </a:pPr>
            <a:r>
              <a:rPr lang="en-GB"/>
              <a:t>Independence can be limited</a:t>
            </a:r>
            <a:endParaRPr/>
          </a:p>
          <a:p>
            <a:pPr marL="254000" lvl="0" indent="-254000" algn="l" rtl="0">
              <a:lnSpc>
                <a:spcPct val="100000"/>
              </a:lnSpc>
              <a:spcBef>
                <a:spcPts val="800"/>
              </a:spcBef>
              <a:spcAft>
                <a:spcPts val="0"/>
              </a:spcAft>
              <a:buClr>
                <a:srgbClr val="65C8D0"/>
              </a:buClr>
              <a:buSzPts val="1800"/>
              <a:buFont typeface="Arial"/>
              <a:buChar char="•"/>
            </a:pPr>
            <a:r>
              <a:rPr lang="en-GB"/>
              <a:t>Living according to family rules and way of life</a:t>
            </a:r>
            <a:endParaRPr/>
          </a:p>
          <a:p>
            <a:pPr marL="254000" lvl="0" indent="-254000" algn="l" rtl="0">
              <a:lnSpc>
                <a:spcPct val="100000"/>
              </a:lnSpc>
              <a:spcBef>
                <a:spcPts val="800"/>
              </a:spcBef>
              <a:spcAft>
                <a:spcPts val="0"/>
              </a:spcAft>
              <a:buClr>
                <a:srgbClr val="65C8D0"/>
              </a:buClr>
              <a:buSzPts val="1800"/>
              <a:buFont typeface="Arial"/>
              <a:buChar char="•"/>
            </a:pPr>
            <a:r>
              <a:rPr lang="en-GB" sz="1200" u="sng">
                <a:solidFill>
                  <a:srgbClr val="1155CC"/>
                </a:solidFill>
                <a:highlight>
                  <a:srgbClr val="FFFFFF"/>
                </a:highlight>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https://sharedlivesplus.org.uk/news-campaigns-and-jobs/about-us/</a:t>
            </a:r>
            <a:r>
              <a:rPr lang="en-GB"/>
              <a:t> </a:t>
            </a:r>
            <a:endParaRPr/>
          </a:p>
          <a:p>
            <a:pPr marL="254000" lvl="0" indent="-139700" algn="l" rtl="0">
              <a:lnSpc>
                <a:spcPct val="100000"/>
              </a:lnSpc>
              <a:spcBef>
                <a:spcPts val="800"/>
              </a:spcBef>
              <a:spcAft>
                <a:spcPts val="0"/>
              </a:spcAft>
              <a:buClr>
                <a:srgbClr val="65C8D0"/>
              </a:buClr>
              <a:buSzPts val="1800"/>
              <a:buFont typeface="Arial"/>
              <a:buNone/>
            </a:pPr>
            <a:endParaRPr/>
          </a:p>
        </p:txBody>
      </p:sp>
      <p:sp>
        <p:nvSpPr>
          <p:cNvPr id="216" name="Google Shape;216;p43"/>
          <p:cNvSpPr txBox="1">
            <a:spLocks noGrp="1"/>
          </p:cNvSpPr>
          <p:nvPr>
            <p:ph type="body" idx="2"/>
          </p:nvPr>
        </p:nvSpPr>
        <p:spPr>
          <a:xfrm>
            <a:off x="347864" y="1925132"/>
            <a:ext cx="2110500" cy="1241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1800"/>
              <a:buNone/>
            </a:pPr>
            <a:r>
              <a:rPr lang="en-GB"/>
              <a:t>Shared Lives</a:t>
            </a:r>
            <a:endParaRPr/>
          </a:p>
        </p:txBody>
      </p:sp>
      <p:pic>
        <p:nvPicPr>
          <p:cNvPr id="217" name="Google Shape;217;p43" descr="C:\Users\Angela Hudson\AppData\Local\Microsoft\Windows\Temporary Internet Files\Content.MSO\F9767633.tmp"/>
          <p:cNvPicPr preferRelativeResize="0"/>
          <p:nvPr/>
        </p:nvPicPr>
        <p:blipFill rotWithShape="1">
          <a:blip r:embed="rId4">
            <a:alphaModFix/>
          </a:blip>
          <a:srcRect l="6442" r="15560"/>
          <a:stretch/>
        </p:blipFill>
        <p:spPr>
          <a:xfrm>
            <a:off x="3176436" y="714375"/>
            <a:ext cx="2924326" cy="1771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4"/>
          <p:cNvSpPr txBox="1">
            <a:spLocks noGrp="1"/>
          </p:cNvSpPr>
          <p:nvPr>
            <p:ph type="body" idx="1"/>
          </p:nvPr>
        </p:nvSpPr>
        <p:spPr>
          <a:xfrm>
            <a:off x="3104999" y="607455"/>
            <a:ext cx="5652300" cy="4047000"/>
          </a:xfrm>
          <a:prstGeom prst="rect">
            <a:avLst/>
          </a:prstGeom>
          <a:noFill/>
          <a:ln>
            <a:noFill/>
          </a:ln>
        </p:spPr>
        <p:txBody>
          <a:bodyPr spcFirstLastPara="1" wrap="square" lIns="68575" tIns="34275" rIns="68575" bIns="34275" anchor="ctr" anchorCtr="0">
            <a:noAutofit/>
          </a:bodyPr>
          <a:lstStyle/>
          <a:p>
            <a:pPr marL="254000" lvl="0" indent="-139700" algn="l" rtl="0">
              <a:lnSpc>
                <a:spcPct val="100000"/>
              </a:lnSpc>
              <a:spcBef>
                <a:spcPts val="0"/>
              </a:spcBef>
              <a:spcAft>
                <a:spcPts val="0"/>
              </a:spcAft>
              <a:buClr>
                <a:srgbClr val="65C8D0"/>
              </a:buClr>
              <a:buSzPts val="1800"/>
              <a:buFont typeface="Arial"/>
              <a:buNone/>
            </a:pPr>
            <a:endParaRPr/>
          </a:p>
          <a:p>
            <a:pPr marL="254000" lvl="0" indent="-139700" algn="l" rtl="0">
              <a:lnSpc>
                <a:spcPct val="100000"/>
              </a:lnSpc>
              <a:spcBef>
                <a:spcPts val="800"/>
              </a:spcBef>
              <a:spcAft>
                <a:spcPts val="0"/>
              </a:spcAft>
              <a:buClr>
                <a:srgbClr val="65C8D0"/>
              </a:buClr>
              <a:buSzPts val="1800"/>
              <a:buFont typeface="Arial"/>
              <a:buNone/>
            </a:pPr>
            <a:endParaRPr/>
          </a:p>
          <a:p>
            <a:pPr marL="254000" lvl="0" indent="-139700" algn="l" rtl="0">
              <a:lnSpc>
                <a:spcPct val="100000"/>
              </a:lnSpc>
              <a:spcBef>
                <a:spcPts val="800"/>
              </a:spcBef>
              <a:spcAft>
                <a:spcPts val="0"/>
              </a:spcAft>
              <a:buClr>
                <a:srgbClr val="65C8D0"/>
              </a:buClr>
              <a:buSzPts val="1800"/>
              <a:buFont typeface="Arial"/>
              <a:buNone/>
            </a:pPr>
            <a:endParaRPr/>
          </a:p>
          <a:p>
            <a:pPr marL="254000" lvl="0" indent="-139700" algn="l" rtl="0">
              <a:lnSpc>
                <a:spcPct val="100000"/>
              </a:lnSpc>
              <a:spcBef>
                <a:spcPts val="800"/>
              </a:spcBef>
              <a:spcAft>
                <a:spcPts val="0"/>
              </a:spcAft>
              <a:buClr>
                <a:srgbClr val="65C8D0"/>
              </a:buClr>
              <a:buSzPts val="1800"/>
              <a:buFont typeface="Arial"/>
              <a:buNone/>
            </a:pPr>
            <a:endParaRPr/>
          </a:p>
          <a:p>
            <a:pPr marL="254000" lvl="0" indent="-139700" algn="l" rtl="0">
              <a:lnSpc>
                <a:spcPct val="100000"/>
              </a:lnSpc>
              <a:spcBef>
                <a:spcPts val="800"/>
              </a:spcBef>
              <a:spcAft>
                <a:spcPts val="0"/>
              </a:spcAft>
              <a:buClr>
                <a:srgbClr val="65C8D0"/>
              </a:buClr>
              <a:buSzPts val="1800"/>
              <a:buFont typeface="Arial"/>
              <a:buNone/>
            </a:pPr>
            <a:endParaRPr/>
          </a:p>
          <a:p>
            <a:pPr marL="254000" lvl="0" indent="-139700" algn="l" rtl="0">
              <a:lnSpc>
                <a:spcPct val="100000"/>
              </a:lnSpc>
              <a:spcBef>
                <a:spcPts val="800"/>
              </a:spcBef>
              <a:spcAft>
                <a:spcPts val="0"/>
              </a:spcAft>
              <a:buClr>
                <a:srgbClr val="65C8D0"/>
              </a:buClr>
              <a:buSzPts val="1800"/>
              <a:buFont typeface="Arial"/>
              <a:buNone/>
            </a:pPr>
            <a:endParaRPr/>
          </a:p>
          <a:p>
            <a:pPr marL="254000" lvl="0" indent="-254000" algn="l" rtl="0">
              <a:lnSpc>
                <a:spcPct val="100000"/>
              </a:lnSpc>
              <a:spcBef>
                <a:spcPts val="800"/>
              </a:spcBef>
              <a:spcAft>
                <a:spcPts val="0"/>
              </a:spcAft>
              <a:buClr>
                <a:srgbClr val="65C8D0"/>
              </a:buClr>
              <a:buSzPts val="1800"/>
              <a:buFont typeface="Arial"/>
              <a:buChar char="•"/>
            </a:pPr>
            <a:r>
              <a:rPr lang="en-GB"/>
              <a:t>Independence + access to support</a:t>
            </a:r>
            <a:endParaRPr/>
          </a:p>
          <a:p>
            <a:pPr marL="254000" lvl="0" indent="-254000" algn="l" rtl="0">
              <a:lnSpc>
                <a:spcPct val="100000"/>
              </a:lnSpc>
              <a:spcBef>
                <a:spcPts val="800"/>
              </a:spcBef>
              <a:spcAft>
                <a:spcPts val="0"/>
              </a:spcAft>
              <a:buClr>
                <a:srgbClr val="65C8D0"/>
              </a:buClr>
              <a:buSzPts val="1800"/>
              <a:buFont typeface="Arial"/>
              <a:buChar char="•"/>
            </a:pPr>
            <a:r>
              <a:rPr lang="en-GB"/>
              <a:t>Living close to others who have a similar disability</a:t>
            </a:r>
            <a:endParaRPr/>
          </a:p>
          <a:p>
            <a:pPr marL="254000" lvl="0" indent="-254000" algn="l" rtl="0">
              <a:lnSpc>
                <a:spcPct val="100000"/>
              </a:lnSpc>
              <a:spcBef>
                <a:spcPts val="800"/>
              </a:spcBef>
              <a:spcAft>
                <a:spcPts val="0"/>
              </a:spcAft>
              <a:buClr>
                <a:srgbClr val="65C8D0"/>
              </a:buClr>
              <a:buSzPts val="1800"/>
              <a:buFont typeface="Arial"/>
              <a:buChar char="•"/>
            </a:pPr>
            <a:r>
              <a:rPr lang="en-GB"/>
              <a:t>Access to full welfare benefits</a:t>
            </a:r>
            <a:endParaRPr/>
          </a:p>
          <a:p>
            <a:pPr marL="254000" lvl="0" indent="-254000" algn="l" rtl="0">
              <a:lnSpc>
                <a:spcPct val="100000"/>
              </a:lnSpc>
              <a:spcBef>
                <a:spcPts val="800"/>
              </a:spcBef>
              <a:spcAft>
                <a:spcPts val="0"/>
              </a:spcAft>
              <a:buClr>
                <a:srgbClr val="65C8D0"/>
              </a:buClr>
              <a:buSzPts val="1800"/>
              <a:buFont typeface="Arial"/>
              <a:buChar char="•"/>
            </a:pPr>
            <a:r>
              <a:rPr lang="en-GB"/>
              <a:t>Not ‘ordinary’ housing</a:t>
            </a:r>
            <a:endParaRPr/>
          </a:p>
          <a:p>
            <a:pPr marL="254000" lvl="0" indent="-139700" algn="l" rtl="0">
              <a:lnSpc>
                <a:spcPct val="100000"/>
              </a:lnSpc>
              <a:spcBef>
                <a:spcPts val="800"/>
              </a:spcBef>
              <a:spcAft>
                <a:spcPts val="0"/>
              </a:spcAft>
              <a:buClr>
                <a:srgbClr val="65C8D0"/>
              </a:buClr>
              <a:buSzPts val="1800"/>
              <a:buFont typeface="Arial"/>
              <a:buNone/>
            </a:pPr>
            <a:endParaRPr/>
          </a:p>
        </p:txBody>
      </p:sp>
      <p:sp>
        <p:nvSpPr>
          <p:cNvPr id="223" name="Google Shape;223;p44"/>
          <p:cNvSpPr txBox="1">
            <a:spLocks noGrp="1"/>
          </p:cNvSpPr>
          <p:nvPr>
            <p:ph type="body" idx="2"/>
          </p:nvPr>
        </p:nvSpPr>
        <p:spPr>
          <a:xfrm>
            <a:off x="347864" y="1925132"/>
            <a:ext cx="2110500" cy="1241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1800"/>
              <a:buNone/>
            </a:pPr>
            <a:r>
              <a:rPr lang="en-GB"/>
              <a:t>Cluster Flats</a:t>
            </a:r>
            <a:endParaRPr/>
          </a:p>
        </p:txBody>
      </p:sp>
      <p:pic>
        <p:nvPicPr>
          <p:cNvPr id="224" name="Google Shape;224;p44"/>
          <p:cNvPicPr preferRelativeResize="0"/>
          <p:nvPr/>
        </p:nvPicPr>
        <p:blipFill rotWithShape="1">
          <a:blip r:embed="rId3">
            <a:alphaModFix/>
          </a:blip>
          <a:srcRect l="-1877" t="7162" r="3578" b="20562"/>
          <a:stretch/>
        </p:blipFill>
        <p:spPr>
          <a:xfrm>
            <a:off x="3104999" y="671749"/>
            <a:ext cx="3017148" cy="181427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45"/>
          <p:cNvPicPr preferRelativeResize="0"/>
          <p:nvPr/>
        </p:nvPicPr>
        <p:blipFill rotWithShape="1">
          <a:blip r:embed="rId3">
            <a:alphaModFix/>
          </a:blip>
          <a:srcRect/>
          <a:stretch/>
        </p:blipFill>
        <p:spPr>
          <a:xfrm>
            <a:off x="3522622" y="800509"/>
            <a:ext cx="4069682" cy="3440621"/>
          </a:xfrm>
          <a:prstGeom prst="rect">
            <a:avLst/>
          </a:prstGeom>
          <a:noFill/>
          <a:ln>
            <a:noFill/>
          </a:ln>
        </p:spPr>
      </p:pic>
      <p:sp>
        <p:nvSpPr>
          <p:cNvPr id="230" name="Google Shape;230;p45"/>
          <p:cNvSpPr txBox="1">
            <a:spLocks noGrp="1"/>
          </p:cNvSpPr>
          <p:nvPr>
            <p:ph type="body" idx="1"/>
          </p:nvPr>
        </p:nvSpPr>
        <p:spPr>
          <a:xfrm>
            <a:off x="3104999" y="607455"/>
            <a:ext cx="5652300" cy="4047000"/>
          </a:xfrm>
          <a:prstGeom prst="rect">
            <a:avLst/>
          </a:prstGeom>
          <a:noFill/>
          <a:ln>
            <a:noFill/>
          </a:ln>
        </p:spPr>
        <p:txBody>
          <a:bodyPr spcFirstLastPara="1" wrap="square" lIns="68575" tIns="34275" rIns="68575" bIns="34275" anchor="ctr" anchorCtr="0">
            <a:noAutofit/>
          </a:bodyPr>
          <a:lstStyle/>
          <a:p>
            <a:pPr marL="254000" lvl="0" indent="-254000" algn="l" rtl="0">
              <a:lnSpc>
                <a:spcPct val="100000"/>
              </a:lnSpc>
              <a:spcBef>
                <a:spcPts val="0"/>
              </a:spcBef>
              <a:spcAft>
                <a:spcPts val="0"/>
              </a:spcAft>
              <a:buClr>
                <a:srgbClr val="65C8D0"/>
              </a:buClr>
              <a:buSzPts val="1800"/>
              <a:buFont typeface="Arial"/>
              <a:buChar char="•"/>
            </a:pPr>
            <a:r>
              <a:rPr lang="en-GB">
                <a:solidFill>
                  <a:schemeClr val="lt1"/>
                </a:solidFill>
              </a:rPr>
              <a:t>a</a:t>
            </a:r>
            <a:endParaRPr>
              <a:solidFill>
                <a:schemeClr val="lt1"/>
              </a:solidFill>
            </a:endParaRPr>
          </a:p>
        </p:txBody>
      </p:sp>
      <p:sp>
        <p:nvSpPr>
          <p:cNvPr id="231" name="Google Shape;231;p45"/>
          <p:cNvSpPr txBox="1">
            <a:spLocks noGrp="1"/>
          </p:cNvSpPr>
          <p:nvPr>
            <p:ph type="body" idx="2"/>
          </p:nvPr>
        </p:nvSpPr>
        <p:spPr>
          <a:xfrm>
            <a:off x="347864" y="1925132"/>
            <a:ext cx="2110500" cy="1241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1800"/>
              <a:buNone/>
            </a:pPr>
            <a:r>
              <a:rPr lang="en-GB"/>
              <a:t>Ordinary Housing Options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6"/>
          <p:cNvSpPr txBox="1">
            <a:spLocks noGrp="1"/>
          </p:cNvSpPr>
          <p:nvPr>
            <p:ph type="body" idx="1"/>
          </p:nvPr>
        </p:nvSpPr>
        <p:spPr>
          <a:xfrm>
            <a:off x="3104999" y="719677"/>
            <a:ext cx="5652300" cy="4047000"/>
          </a:xfrm>
          <a:prstGeom prst="rect">
            <a:avLst/>
          </a:prstGeom>
          <a:noFill/>
          <a:ln>
            <a:noFill/>
          </a:ln>
        </p:spPr>
        <p:txBody>
          <a:bodyPr spcFirstLastPara="1" wrap="square" lIns="68575" tIns="34275" rIns="68575" bIns="34275" anchor="ctr" anchorCtr="0">
            <a:noAutofit/>
          </a:bodyPr>
          <a:lstStyle/>
          <a:p>
            <a:pPr marL="254000" lvl="0" indent="-139700" algn="l" rtl="0">
              <a:lnSpc>
                <a:spcPct val="100000"/>
              </a:lnSpc>
              <a:spcBef>
                <a:spcPts val="0"/>
              </a:spcBef>
              <a:spcAft>
                <a:spcPts val="0"/>
              </a:spcAft>
              <a:buClr>
                <a:srgbClr val="65C8D0"/>
              </a:buClr>
              <a:buSzPts val="1800"/>
              <a:buFont typeface="Arial"/>
              <a:buNone/>
            </a:pPr>
            <a:endParaRPr/>
          </a:p>
          <a:p>
            <a:pPr marL="254000" lvl="0" indent="-139700" algn="l" rtl="0">
              <a:lnSpc>
                <a:spcPct val="100000"/>
              </a:lnSpc>
              <a:spcBef>
                <a:spcPts val="800"/>
              </a:spcBef>
              <a:spcAft>
                <a:spcPts val="0"/>
              </a:spcAft>
              <a:buClr>
                <a:srgbClr val="65C8D0"/>
              </a:buClr>
              <a:buSzPts val="1800"/>
              <a:buFont typeface="Arial"/>
              <a:buNone/>
            </a:pPr>
            <a:endParaRPr/>
          </a:p>
          <a:p>
            <a:pPr marL="254000" lvl="0" indent="-139700" algn="l" rtl="0">
              <a:lnSpc>
                <a:spcPct val="100000"/>
              </a:lnSpc>
              <a:spcBef>
                <a:spcPts val="800"/>
              </a:spcBef>
              <a:spcAft>
                <a:spcPts val="0"/>
              </a:spcAft>
              <a:buClr>
                <a:srgbClr val="65C8D0"/>
              </a:buClr>
              <a:buSzPts val="1800"/>
              <a:buFont typeface="Arial"/>
              <a:buNone/>
            </a:pPr>
            <a:endParaRPr/>
          </a:p>
          <a:p>
            <a:pPr marL="254000" lvl="0" indent="-139700" algn="l" rtl="0">
              <a:lnSpc>
                <a:spcPct val="100000"/>
              </a:lnSpc>
              <a:spcBef>
                <a:spcPts val="800"/>
              </a:spcBef>
              <a:spcAft>
                <a:spcPts val="0"/>
              </a:spcAft>
              <a:buClr>
                <a:srgbClr val="65C8D0"/>
              </a:buClr>
              <a:buSzPts val="1800"/>
              <a:buFont typeface="Arial"/>
              <a:buNone/>
            </a:pPr>
            <a:endParaRPr/>
          </a:p>
          <a:p>
            <a:pPr marL="254000" lvl="0" indent="-139700" algn="l" rtl="0">
              <a:lnSpc>
                <a:spcPct val="100000"/>
              </a:lnSpc>
              <a:spcBef>
                <a:spcPts val="800"/>
              </a:spcBef>
              <a:spcAft>
                <a:spcPts val="0"/>
              </a:spcAft>
              <a:buClr>
                <a:srgbClr val="65C8D0"/>
              </a:buClr>
              <a:buSzPts val="1800"/>
              <a:buFont typeface="Arial"/>
              <a:buNone/>
            </a:pPr>
            <a:endParaRPr/>
          </a:p>
          <a:p>
            <a:pPr marL="254000" lvl="0" indent="-139700" algn="l" rtl="0">
              <a:lnSpc>
                <a:spcPct val="100000"/>
              </a:lnSpc>
              <a:spcBef>
                <a:spcPts val="800"/>
              </a:spcBef>
              <a:spcAft>
                <a:spcPts val="0"/>
              </a:spcAft>
              <a:buClr>
                <a:srgbClr val="65C8D0"/>
              </a:buClr>
              <a:buSzPts val="1800"/>
              <a:buFont typeface="Arial"/>
              <a:buNone/>
            </a:pPr>
            <a:endParaRPr/>
          </a:p>
          <a:p>
            <a:pPr marL="254000" lvl="0" indent="-139700" algn="l" rtl="0">
              <a:lnSpc>
                <a:spcPct val="100000"/>
              </a:lnSpc>
              <a:spcBef>
                <a:spcPts val="800"/>
              </a:spcBef>
              <a:spcAft>
                <a:spcPts val="0"/>
              </a:spcAft>
              <a:buClr>
                <a:srgbClr val="65C8D0"/>
              </a:buClr>
              <a:buSzPts val="1800"/>
              <a:buFont typeface="Arial"/>
              <a:buNone/>
            </a:pPr>
            <a:endParaRPr/>
          </a:p>
          <a:p>
            <a:pPr marL="254000" lvl="0" indent="-254000" algn="l" rtl="0">
              <a:lnSpc>
                <a:spcPct val="100000"/>
              </a:lnSpc>
              <a:spcBef>
                <a:spcPts val="800"/>
              </a:spcBef>
              <a:spcAft>
                <a:spcPts val="0"/>
              </a:spcAft>
              <a:buClr>
                <a:srgbClr val="65C8D0"/>
              </a:buClr>
              <a:buSzPts val="1800"/>
              <a:buFont typeface="Arial"/>
              <a:buChar char="•"/>
            </a:pPr>
            <a:r>
              <a:rPr lang="en-GB"/>
              <a:t>Secure way of renting own home</a:t>
            </a:r>
            <a:endParaRPr/>
          </a:p>
          <a:p>
            <a:pPr marL="254000" lvl="0" indent="-254000" algn="l" rtl="0">
              <a:lnSpc>
                <a:spcPct val="100000"/>
              </a:lnSpc>
              <a:spcBef>
                <a:spcPts val="800"/>
              </a:spcBef>
              <a:spcAft>
                <a:spcPts val="0"/>
              </a:spcAft>
              <a:buClr>
                <a:srgbClr val="65C8D0"/>
              </a:buClr>
              <a:buSzPts val="1800"/>
              <a:buFont typeface="Arial"/>
              <a:buChar char="•"/>
            </a:pPr>
            <a:r>
              <a:rPr lang="en-GB"/>
              <a:t>Affordable rents – especially if working</a:t>
            </a:r>
            <a:endParaRPr/>
          </a:p>
          <a:p>
            <a:pPr marL="254000" lvl="0" indent="-254000" algn="l" rtl="0">
              <a:lnSpc>
                <a:spcPct val="100000"/>
              </a:lnSpc>
              <a:spcBef>
                <a:spcPts val="800"/>
              </a:spcBef>
              <a:spcAft>
                <a:spcPts val="0"/>
              </a:spcAft>
              <a:buClr>
                <a:srgbClr val="65C8D0"/>
              </a:buClr>
              <a:buSzPts val="1800"/>
              <a:buFont typeface="Arial"/>
              <a:buChar char="•"/>
            </a:pPr>
            <a:r>
              <a:rPr lang="en-GB"/>
              <a:t>Choice limited</a:t>
            </a:r>
            <a:endParaRPr/>
          </a:p>
          <a:p>
            <a:pPr marL="254000" lvl="0" indent="-254000" algn="l" rtl="0">
              <a:lnSpc>
                <a:spcPct val="100000"/>
              </a:lnSpc>
              <a:spcBef>
                <a:spcPts val="800"/>
              </a:spcBef>
              <a:spcAft>
                <a:spcPts val="0"/>
              </a:spcAft>
              <a:buClr>
                <a:srgbClr val="65C8D0"/>
              </a:buClr>
              <a:buSzPts val="1800"/>
              <a:buFont typeface="Arial"/>
              <a:buChar char="•"/>
            </a:pPr>
            <a:r>
              <a:rPr lang="en-GB"/>
              <a:t>Long time to wait</a:t>
            </a:r>
            <a:endParaRPr/>
          </a:p>
          <a:p>
            <a:pPr marL="254000" lvl="0" indent="-139700" algn="l" rtl="0">
              <a:lnSpc>
                <a:spcPct val="100000"/>
              </a:lnSpc>
              <a:spcBef>
                <a:spcPts val="800"/>
              </a:spcBef>
              <a:spcAft>
                <a:spcPts val="0"/>
              </a:spcAft>
              <a:buClr>
                <a:srgbClr val="65C8D0"/>
              </a:buClr>
              <a:buSzPts val="1800"/>
              <a:buFont typeface="Arial"/>
              <a:buNone/>
            </a:pPr>
            <a:endParaRPr/>
          </a:p>
        </p:txBody>
      </p:sp>
      <p:sp>
        <p:nvSpPr>
          <p:cNvPr id="237" name="Google Shape;237;p46"/>
          <p:cNvSpPr txBox="1">
            <a:spLocks noGrp="1"/>
          </p:cNvSpPr>
          <p:nvPr>
            <p:ph type="body" idx="2"/>
          </p:nvPr>
        </p:nvSpPr>
        <p:spPr>
          <a:xfrm>
            <a:off x="347864" y="1925132"/>
            <a:ext cx="2110500" cy="1241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1800"/>
              <a:buNone/>
            </a:pPr>
            <a:r>
              <a:rPr lang="en-GB"/>
              <a:t>Renting from Council</a:t>
            </a:r>
            <a:endParaRPr/>
          </a:p>
        </p:txBody>
      </p:sp>
      <p:pic>
        <p:nvPicPr>
          <p:cNvPr id="238" name="Google Shape;238;p46" descr="Image result for pictures of council houses"/>
          <p:cNvPicPr preferRelativeResize="0"/>
          <p:nvPr/>
        </p:nvPicPr>
        <p:blipFill rotWithShape="1">
          <a:blip r:embed="rId3">
            <a:alphaModFix/>
          </a:blip>
          <a:srcRect r="7063" b="10225"/>
          <a:stretch/>
        </p:blipFill>
        <p:spPr>
          <a:xfrm>
            <a:off x="3104999" y="719676"/>
            <a:ext cx="3067205" cy="205059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7"/>
          <p:cNvSpPr txBox="1">
            <a:spLocks noGrp="1"/>
          </p:cNvSpPr>
          <p:nvPr>
            <p:ph type="body" idx="1"/>
          </p:nvPr>
        </p:nvSpPr>
        <p:spPr>
          <a:xfrm>
            <a:off x="3104999" y="607455"/>
            <a:ext cx="5652300" cy="4047000"/>
          </a:xfrm>
          <a:prstGeom prst="rect">
            <a:avLst/>
          </a:prstGeom>
          <a:noFill/>
          <a:ln>
            <a:noFill/>
          </a:ln>
        </p:spPr>
        <p:txBody>
          <a:bodyPr spcFirstLastPara="1" wrap="square" lIns="68575" tIns="34275" rIns="68575" bIns="34275" anchor="ctr" anchorCtr="0">
            <a:noAutofit/>
          </a:bodyPr>
          <a:lstStyle/>
          <a:p>
            <a:pPr marL="254000" lvl="0" indent="-254000" algn="l" rtl="0">
              <a:lnSpc>
                <a:spcPct val="100000"/>
              </a:lnSpc>
              <a:spcBef>
                <a:spcPts val="0"/>
              </a:spcBef>
              <a:spcAft>
                <a:spcPts val="0"/>
              </a:spcAft>
              <a:buClr>
                <a:srgbClr val="65C8D0"/>
              </a:buClr>
              <a:buSzPts val="1800"/>
              <a:buFont typeface="Arial"/>
              <a:buChar char="•"/>
            </a:pPr>
            <a:r>
              <a:rPr lang="en-GB"/>
              <a:t>The Housing Register is a list of people who want to be re-housed by a Council</a:t>
            </a:r>
            <a:endParaRPr/>
          </a:p>
          <a:p>
            <a:pPr marL="254000" lvl="0" indent="-254000" algn="l" rtl="0">
              <a:lnSpc>
                <a:spcPct val="100000"/>
              </a:lnSpc>
              <a:spcBef>
                <a:spcPts val="800"/>
              </a:spcBef>
              <a:spcAft>
                <a:spcPts val="0"/>
              </a:spcAft>
              <a:buClr>
                <a:srgbClr val="65C8D0"/>
              </a:buClr>
              <a:buSzPts val="1800"/>
              <a:buFont typeface="Arial"/>
              <a:buChar char="•"/>
            </a:pPr>
            <a:r>
              <a:rPr lang="en-GB"/>
              <a:t>The housing register is also known as The Waiting List</a:t>
            </a:r>
            <a:endParaRPr/>
          </a:p>
          <a:p>
            <a:pPr marL="254000" lvl="0" indent="-254000" algn="l" rtl="0">
              <a:lnSpc>
                <a:spcPct val="100000"/>
              </a:lnSpc>
              <a:spcBef>
                <a:spcPts val="800"/>
              </a:spcBef>
              <a:spcAft>
                <a:spcPts val="0"/>
              </a:spcAft>
              <a:buClr>
                <a:srgbClr val="65C8D0"/>
              </a:buClr>
              <a:buSzPts val="1800"/>
              <a:buFont typeface="Arial"/>
              <a:buChar char="•"/>
            </a:pPr>
            <a:r>
              <a:rPr lang="en-GB"/>
              <a:t>People can also join the housing register if they want to be put forward to a housing association</a:t>
            </a:r>
            <a:endParaRPr/>
          </a:p>
          <a:p>
            <a:pPr marL="254000" lvl="0" indent="-254000" algn="l" rtl="0">
              <a:lnSpc>
                <a:spcPct val="100000"/>
              </a:lnSpc>
              <a:spcBef>
                <a:spcPts val="800"/>
              </a:spcBef>
              <a:spcAft>
                <a:spcPts val="0"/>
              </a:spcAft>
              <a:buClr>
                <a:srgbClr val="65C8D0"/>
              </a:buClr>
              <a:buSzPts val="1800"/>
              <a:buFont typeface="Arial"/>
              <a:buChar char="•"/>
            </a:pPr>
            <a:r>
              <a:rPr lang="en-GB"/>
              <a:t>You can apply if you’re 18 or over (some councils let you apply if you’re 16 or over)</a:t>
            </a:r>
            <a:endParaRPr/>
          </a:p>
          <a:p>
            <a:pPr marL="254000" lvl="0" indent="-222250" algn="l" rtl="0">
              <a:spcBef>
                <a:spcPts val="1000"/>
              </a:spcBef>
              <a:spcAft>
                <a:spcPts val="0"/>
              </a:spcAft>
              <a:buSzPts val="1300"/>
              <a:buChar char="•"/>
            </a:pPr>
            <a:r>
              <a:rPr lang="en-GB" u="sng">
                <a:solidFill>
                  <a:schemeClr val="hlink"/>
                </a:solidFill>
                <a:hlinkClick r:id="rId3"/>
              </a:rPr>
              <a:t>https://www.sutton.gov.uk/info/200335/at_home/1084/finding_somewhere_to_live/2</a:t>
            </a:r>
            <a:endParaRPr sz="1000"/>
          </a:p>
          <a:p>
            <a:pPr marL="254000" lvl="0" indent="-139700" algn="l" rtl="0">
              <a:lnSpc>
                <a:spcPct val="100000"/>
              </a:lnSpc>
              <a:spcBef>
                <a:spcPts val="800"/>
              </a:spcBef>
              <a:spcAft>
                <a:spcPts val="0"/>
              </a:spcAft>
              <a:buClr>
                <a:srgbClr val="65C8D0"/>
              </a:buClr>
              <a:buSzPts val="1800"/>
              <a:buFont typeface="Arial"/>
              <a:buNone/>
            </a:pPr>
            <a:endParaRPr/>
          </a:p>
        </p:txBody>
      </p:sp>
      <p:sp>
        <p:nvSpPr>
          <p:cNvPr id="244" name="Google Shape;244;p47"/>
          <p:cNvSpPr txBox="1">
            <a:spLocks noGrp="1"/>
          </p:cNvSpPr>
          <p:nvPr>
            <p:ph type="body" idx="2"/>
          </p:nvPr>
        </p:nvSpPr>
        <p:spPr>
          <a:xfrm>
            <a:off x="347864" y="1925132"/>
            <a:ext cx="2110500" cy="1241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1800"/>
              <a:buNone/>
            </a:pPr>
            <a:r>
              <a:rPr lang="en-GB"/>
              <a:t>What is the Housing Register ?</a:t>
            </a:r>
            <a:endParaRPr/>
          </a:p>
        </p:txBody>
      </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in Background">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ain Background">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1266</Words>
  <Application>Microsoft Office PowerPoint</Application>
  <PresentationFormat>On-screen Show (16:9)</PresentationFormat>
  <Paragraphs>287</Paragraphs>
  <Slides>27</Slides>
  <Notes>27</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27</vt:i4>
      </vt:variant>
    </vt:vector>
  </HeadingPairs>
  <TitlesOfParts>
    <vt:vector size="37" baseType="lpstr">
      <vt:lpstr>Arial</vt:lpstr>
      <vt:lpstr>Proxima Nova</vt:lpstr>
      <vt:lpstr>Roboto</vt:lpstr>
      <vt:lpstr>Times New Roman</vt:lpstr>
      <vt:lpstr>Calibri</vt:lpstr>
      <vt:lpstr>Courier New</vt:lpstr>
      <vt:lpstr>Material</vt:lpstr>
      <vt:lpstr>Main Background</vt:lpstr>
      <vt:lpstr>6_Custom Design</vt:lpstr>
      <vt:lpstr>Main 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Clark</dc:creator>
  <cp:lastModifiedBy>Samantha Clark</cp:lastModifiedBy>
  <cp:revision>1</cp:revision>
  <dcterms:modified xsi:type="dcterms:W3CDTF">2021-05-20T15:36:05Z</dcterms:modified>
</cp:coreProperties>
</file>