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10691800" cx="15119350"/>
  <p:notesSz cx="14355750" cy="9926625"/>
  <p:embeddedFontLst>
    <p:embeddedFont>
      <p:font typeface="Roboto"/>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Roboto-regular.fntdata"/><Relationship Id="rId12" Type="http://schemas.openxmlformats.org/officeDocument/2006/relationships/slide" Target="slides/slide8.xml"/><Relationship Id="rId15" Type="http://schemas.openxmlformats.org/officeDocument/2006/relationships/font" Target="fonts/Roboto-italic.fntdata"/><Relationship Id="rId14" Type="http://schemas.openxmlformats.org/officeDocument/2006/relationships/font" Target="fonts/Roboto-bold.fntdata"/><Relationship Id="rId16" Type="http://schemas.openxmlformats.org/officeDocument/2006/relationships/font" Target="fonts/Robo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393100" y="744475"/>
            <a:ext cx="9570975"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435575" y="4715125"/>
            <a:ext cx="11484600" cy="44669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c237017f94_0_5:notes"/>
          <p:cNvSpPr txBox="1"/>
          <p:nvPr>
            <p:ph idx="1" type="body"/>
          </p:nvPr>
        </p:nvSpPr>
        <p:spPr>
          <a:xfrm>
            <a:off x="1435575" y="4715125"/>
            <a:ext cx="11484600" cy="4467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82" name="Google Shape;82;gc237017f94_0_5:notes"/>
          <p:cNvSpPr/>
          <p:nvPr>
            <p:ph idx="2" type="sldImg"/>
          </p:nvPr>
        </p:nvSpPr>
        <p:spPr>
          <a:xfrm>
            <a:off x="4545013" y="744538"/>
            <a:ext cx="5265600" cy="3722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17087cf9fa_5_64:notes"/>
          <p:cNvSpPr txBox="1"/>
          <p:nvPr>
            <p:ph idx="1" type="body"/>
          </p:nvPr>
        </p:nvSpPr>
        <p:spPr>
          <a:xfrm>
            <a:off x="1435575" y="4715125"/>
            <a:ext cx="11484600" cy="4467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 name="Google Shape;120;g317087cf9fa_5_64:notes"/>
          <p:cNvSpPr/>
          <p:nvPr>
            <p:ph idx="2" type="sldImg"/>
          </p:nvPr>
        </p:nvSpPr>
        <p:spPr>
          <a:xfrm>
            <a:off x="4545013" y="744538"/>
            <a:ext cx="5265600" cy="3722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c237017f94_0_297:notes"/>
          <p:cNvSpPr txBox="1"/>
          <p:nvPr>
            <p:ph idx="1" type="body"/>
          </p:nvPr>
        </p:nvSpPr>
        <p:spPr>
          <a:xfrm>
            <a:off x="1435575" y="4715125"/>
            <a:ext cx="11484600" cy="4467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7" name="Google Shape;227;gc237017f94_0_297:notes"/>
          <p:cNvSpPr/>
          <p:nvPr>
            <p:ph idx="2" type="sldImg"/>
          </p:nvPr>
        </p:nvSpPr>
        <p:spPr>
          <a:xfrm>
            <a:off x="4545013" y="744538"/>
            <a:ext cx="5265600" cy="3722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25c0f48203_0_321:notes"/>
          <p:cNvSpPr/>
          <p:nvPr>
            <p:ph idx="2" type="sldImg"/>
          </p:nvPr>
        </p:nvSpPr>
        <p:spPr>
          <a:xfrm>
            <a:off x="2393100" y="744475"/>
            <a:ext cx="9570900" cy="37224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125c0f48203_0_321:notes"/>
          <p:cNvSpPr txBox="1"/>
          <p:nvPr>
            <p:ph idx="1" type="body"/>
          </p:nvPr>
        </p:nvSpPr>
        <p:spPr>
          <a:xfrm>
            <a:off x="1435575" y="4715125"/>
            <a:ext cx="114846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86306da046_0_16:notes"/>
          <p:cNvSpPr/>
          <p:nvPr>
            <p:ph idx="2" type="sldImg"/>
          </p:nvPr>
        </p:nvSpPr>
        <p:spPr>
          <a:xfrm>
            <a:off x="2393100" y="744475"/>
            <a:ext cx="9570900" cy="37224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86306da046_0_16:notes"/>
          <p:cNvSpPr txBox="1"/>
          <p:nvPr>
            <p:ph idx="1" type="body"/>
          </p:nvPr>
        </p:nvSpPr>
        <p:spPr>
          <a:xfrm>
            <a:off x="1435575" y="4715125"/>
            <a:ext cx="114846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17087cf9fa_5_13:notes"/>
          <p:cNvSpPr/>
          <p:nvPr>
            <p:ph idx="2" type="sldImg"/>
          </p:nvPr>
        </p:nvSpPr>
        <p:spPr>
          <a:xfrm>
            <a:off x="2393100" y="744475"/>
            <a:ext cx="9570900" cy="37224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317087cf9fa_5_13:notes"/>
          <p:cNvSpPr txBox="1"/>
          <p:nvPr>
            <p:ph idx="1" type="body"/>
          </p:nvPr>
        </p:nvSpPr>
        <p:spPr>
          <a:xfrm>
            <a:off x="1435575" y="4715125"/>
            <a:ext cx="114846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25c0f48203_0_182:notes"/>
          <p:cNvSpPr/>
          <p:nvPr>
            <p:ph idx="2" type="sldImg"/>
          </p:nvPr>
        </p:nvSpPr>
        <p:spPr>
          <a:xfrm>
            <a:off x="2393100" y="744475"/>
            <a:ext cx="9570900" cy="37224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125c0f48203_0_182:notes"/>
          <p:cNvSpPr txBox="1"/>
          <p:nvPr>
            <p:ph idx="1" type="body"/>
          </p:nvPr>
        </p:nvSpPr>
        <p:spPr>
          <a:xfrm>
            <a:off x="1435575" y="4715125"/>
            <a:ext cx="114846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8b3b672f7d_1_5:notes"/>
          <p:cNvSpPr/>
          <p:nvPr>
            <p:ph idx="2" type="sldImg"/>
          </p:nvPr>
        </p:nvSpPr>
        <p:spPr>
          <a:xfrm>
            <a:off x="2393100" y="744475"/>
            <a:ext cx="9570900" cy="37224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8b3b672f7d_1_5:notes"/>
          <p:cNvSpPr txBox="1"/>
          <p:nvPr>
            <p:ph idx="1" type="body"/>
          </p:nvPr>
        </p:nvSpPr>
        <p:spPr>
          <a:xfrm>
            <a:off x="1435575" y="4715125"/>
            <a:ext cx="114846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133951" y="1749795"/>
            <a:ext cx="12851448" cy="3722335"/>
          </a:xfrm>
          <a:prstGeom prst="rect">
            <a:avLst/>
          </a:prstGeom>
          <a:noFill/>
          <a:ln>
            <a:noFill/>
          </a:ln>
        </p:spPr>
        <p:txBody>
          <a:bodyPr anchorCtr="0" anchor="b" bIns="91425" lIns="91425" spcFirstLastPara="1" rIns="91425" wrap="square" tIns="91425">
            <a:noAutofit/>
          </a:bodyPr>
          <a:lstStyle>
            <a:lvl1pPr lvl="0" marR="0" rtl="0" algn="ctr">
              <a:lnSpc>
                <a:spcPct val="90000"/>
              </a:lnSpc>
              <a:spcBef>
                <a:spcPts val="0"/>
              </a:spcBef>
              <a:spcAft>
                <a:spcPts val="0"/>
              </a:spcAft>
              <a:buClr>
                <a:schemeClr val="dk1"/>
              </a:buClr>
              <a:buSzPts val="9354"/>
              <a:buFont typeface="Calibri"/>
              <a:buNone/>
              <a:defRPr b="0" i="0" sz="9354"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
          <p:cNvSpPr txBox="1"/>
          <p:nvPr>
            <p:ph idx="1" type="subTitle"/>
          </p:nvPr>
        </p:nvSpPr>
        <p:spPr>
          <a:xfrm>
            <a:off x="1889919" y="5615678"/>
            <a:ext cx="11339513" cy="2581379"/>
          </a:xfrm>
          <a:prstGeom prst="rect">
            <a:avLst/>
          </a:prstGeom>
          <a:noFill/>
          <a:ln>
            <a:noFill/>
          </a:ln>
        </p:spPr>
        <p:txBody>
          <a:bodyPr anchorCtr="0" anchor="t" bIns="91425" lIns="91425" spcFirstLastPara="1" rIns="91425" wrap="square" tIns="91425">
            <a:noAutofit/>
          </a:bodyPr>
          <a:lstStyle>
            <a:lvl1pPr lvl="0" marR="0" rtl="0" algn="ctr">
              <a:lnSpc>
                <a:spcPct val="90000"/>
              </a:lnSpc>
              <a:spcBef>
                <a:spcPts val="1559"/>
              </a:spcBef>
              <a:spcAft>
                <a:spcPts val="0"/>
              </a:spcAft>
              <a:buClr>
                <a:schemeClr val="dk1"/>
              </a:buClr>
              <a:buSzPts val="3742"/>
              <a:buFont typeface="Arial"/>
              <a:buNone/>
              <a:defRPr b="0" i="0" sz="3741" u="none" cap="none" strike="noStrike">
                <a:solidFill>
                  <a:schemeClr val="dk1"/>
                </a:solidFill>
                <a:latin typeface="Calibri"/>
                <a:ea typeface="Calibri"/>
                <a:cs typeface="Calibri"/>
                <a:sym typeface="Calibri"/>
              </a:defRPr>
            </a:lvl1pPr>
            <a:lvl2pPr lvl="1" marR="0" rtl="0" algn="ctr">
              <a:lnSpc>
                <a:spcPct val="90000"/>
              </a:lnSpc>
              <a:spcBef>
                <a:spcPts val="780"/>
              </a:spcBef>
              <a:spcAft>
                <a:spcPts val="0"/>
              </a:spcAft>
              <a:buClr>
                <a:schemeClr val="dk1"/>
              </a:buClr>
              <a:buSzPts val="3118"/>
              <a:buFont typeface="Arial"/>
              <a:buNone/>
              <a:defRPr b="0" i="0" sz="3118" u="none" cap="none" strike="noStrike">
                <a:solidFill>
                  <a:schemeClr val="dk1"/>
                </a:solidFill>
                <a:latin typeface="Calibri"/>
                <a:ea typeface="Calibri"/>
                <a:cs typeface="Calibri"/>
                <a:sym typeface="Calibri"/>
              </a:defRPr>
            </a:lvl2pPr>
            <a:lvl3pPr lvl="2" marR="0" rtl="0" algn="ctr">
              <a:lnSpc>
                <a:spcPct val="90000"/>
              </a:lnSpc>
              <a:spcBef>
                <a:spcPts val="780"/>
              </a:spcBef>
              <a:spcAft>
                <a:spcPts val="0"/>
              </a:spcAft>
              <a:buClr>
                <a:schemeClr val="dk1"/>
              </a:buClr>
              <a:buSzPts val="2806"/>
              <a:buFont typeface="Arial"/>
              <a:buNone/>
              <a:defRPr b="0" i="0" sz="2806" u="none" cap="none" strike="noStrike">
                <a:solidFill>
                  <a:schemeClr val="dk1"/>
                </a:solidFill>
                <a:latin typeface="Calibri"/>
                <a:ea typeface="Calibri"/>
                <a:cs typeface="Calibri"/>
                <a:sym typeface="Calibri"/>
              </a:defRPr>
            </a:lvl3pPr>
            <a:lvl4pPr lvl="3" marR="0" rtl="0" algn="ctr">
              <a:lnSpc>
                <a:spcPct val="90000"/>
              </a:lnSpc>
              <a:spcBef>
                <a:spcPts val="780"/>
              </a:spcBef>
              <a:spcAft>
                <a:spcPts val="0"/>
              </a:spcAft>
              <a:buClr>
                <a:schemeClr val="dk1"/>
              </a:buClr>
              <a:buSzPts val="2494"/>
              <a:buFont typeface="Arial"/>
              <a:buNone/>
              <a:defRPr b="0" i="0" sz="2494" u="none" cap="none" strike="noStrike">
                <a:solidFill>
                  <a:schemeClr val="dk1"/>
                </a:solidFill>
                <a:latin typeface="Calibri"/>
                <a:ea typeface="Calibri"/>
                <a:cs typeface="Calibri"/>
                <a:sym typeface="Calibri"/>
              </a:defRPr>
            </a:lvl4pPr>
            <a:lvl5pPr lvl="4" marR="0" rtl="0" algn="ctr">
              <a:lnSpc>
                <a:spcPct val="90000"/>
              </a:lnSpc>
              <a:spcBef>
                <a:spcPts val="780"/>
              </a:spcBef>
              <a:spcAft>
                <a:spcPts val="0"/>
              </a:spcAft>
              <a:buClr>
                <a:schemeClr val="dk1"/>
              </a:buClr>
              <a:buSzPts val="2494"/>
              <a:buFont typeface="Arial"/>
              <a:buNone/>
              <a:defRPr b="0" i="0" sz="2494" u="none" cap="none" strike="noStrike">
                <a:solidFill>
                  <a:schemeClr val="dk1"/>
                </a:solidFill>
                <a:latin typeface="Calibri"/>
                <a:ea typeface="Calibri"/>
                <a:cs typeface="Calibri"/>
                <a:sym typeface="Calibri"/>
              </a:defRPr>
            </a:lvl5pPr>
            <a:lvl6pPr lvl="5" marR="0" rtl="0" algn="ctr">
              <a:lnSpc>
                <a:spcPct val="90000"/>
              </a:lnSpc>
              <a:spcBef>
                <a:spcPts val="780"/>
              </a:spcBef>
              <a:spcAft>
                <a:spcPts val="0"/>
              </a:spcAft>
              <a:buClr>
                <a:schemeClr val="dk1"/>
              </a:buClr>
              <a:buSzPts val="2494"/>
              <a:buFont typeface="Arial"/>
              <a:buNone/>
              <a:defRPr b="0" i="0" sz="2494" u="none" cap="none" strike="noStrike">
                <a:solidFill>
                  <a:schemeClr val="dk1"/>
                </a:solidFill>
                <a:latin typeface="Calibri"/>
                <a:ea typeface="Calibri"/>
                <a:cs typeface="Calibri"/>
                <a:sym typeface="Calibri"/>
              </a:defRPr>
            </a:lvl6pPr>
            <a:lvl7pPr lvl="6" marR="0" rtl="0" algn="ctr">
              <a:lnSpc>
                <a:spcPct val="90000"/>
              </a:lnSpc>
              <a:spcBef>
                <a:spcPts val="780"/>
              </a:spcBef>
              <a:spcAft>
                <a:spcPts val="0"/>
              </a:spcAft>
              <a:buClr>
                <a:schemeClr val="dk1"/>
              </a:buClr>
              <a:buSzPts val="2494"/>
              <a:buFont typeface="Arial"/>
              <a:buNone/>
              <a:defRPr b="0" i="0" sz="2494" u="none" cap="none" strike="noStrike">
                <a:solidFill>
                  <a:schemeClr val="dk1"/>
                </a:solidFill>
                <a:latin typeface="Calibri"/>
                <a:ea typeface="Calibri"/>
                <a:cs typeface="Calibri"/>
                <a:sym typeface="Calibri"/>
              </a:defRPr>
            </a:lvl7pPr>
            <a:lvl8pPr lvl="7" marR="0" rtl="0" algn="ctr">
              <a:lnSpc>
                <a:spcPct val="90000"/>
              </a:lnSpc>
              <a:spcBef>
                <a:spcPts val="780"/>
              </a:spcBef>
              <a:spcAft>
                <a:spcPts val="0"/>
              </a:spcAft>
              <a:buClr>
                <a:schemeClr val="dk1"/>
              </a:buClr>
              <a:buSzPts val="2494"/>
              <a:buFont typeface="Arial"/>
              <a:buNone/>
              <a:defRPr b="0" i="0" sz="2494" u="none" cap="none" strike="noStrike">
                <a:solidFill>
                  <a:schemeClr val="dk1"/>
                </a:solidFill>
                <a:latin typeface="Calibri"/>
                <a:ea typeface="Calibri"/>
                <a:cs typeface="Calibri"/>
                <a:sym typeface="Calibri"/>
              </a:defRPr>
            </a:lvl8pPr>
            <a:lvl9pPr lvl="8" marR="0" rtl="0" algn="ctr">
              <a:lnSpc>
                <a:spcPct val="90000"/>
              </a:lnSpc>
              <a:spcBef>
                <a:spcPts val="780"/>
              </a:spcBef>
              <a:spcAft>
                <a:spcPts val="0"/>
              </a:spcAft>
              <a:buClr>
                <a:schemeClr val="dk1"/>
              </a:buClr>
              <a:buSzPts val="2494"/>
              <a:buFont typeface="Arial"/>
              <a:buNone/>
              <a:defRPr b="0" i="0" sz="2494" u="none" cap="none" strike="noStrike">
                <a:solidFill>
                  <a:schemeClr val="dk1"/>
                </a:solidFill>
                <a:latin typeface="Calibri"/>
                <a:ea typeface="Calibri"/>
                <a:cs typeface="Calibri"/>
                <a:sym typeface="Calibri"/>
              </a:defRPr>
            </a:lvl9pPr>
          </a:lstStyle>
          <a:p/>
        </p:txBody>
      </p:sp>
      <p:sp>
        <p:nvSpPr>
          <p:cNvPr id="14" name="Google Shape;14;p2"/>
          <p:cNvSpPr txBox="1"/>
          <p:nvPr>
            <p:ph idx="10" type="dt"/>
          </p:nvPr>
        </p:nvSpPr>
        <p:spPr>
          <a:xfrm>
            <a:off x="1039455" y="9909729"/>
            <a:ext cx="3401854" cy="56924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87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5008285" y="9909729"/>
            <a:ext cx="5102781" cy="56924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187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10678041" y="9909729"/>
            <a:ext cx="3401854" cy="56924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870" u="none" cap="none" strike="noStrike">
                <a:solidFill>
                  <a:srgbClr val="888888"/>
                </a:solidFill>
                <a:latin typeface="Calibri"/>
                <a:ea typeface="Calibri"/>
                <a:cs typeface="Calibri"/>
                <a:sym typeface="Calibri"/>
              </a:defRPr>
            </a:lvl1pPr>
            <a:lvl2pPr indent="0" lvl="1" marL="0" marR="0" rtl="0" algn="r">
              <a:spcBef>
                <a:spcPts val="0"/>
              </a:spcBef>
              <a:buNone/>
              <a:defRPr b="0" i="0" sz="1870" u="none" cap="none" strike="noStrike">
                <a:solidFill>
                  <a:srgbClr val="888888"/>
                </a:solidFill>
                <a:latin typeface="Calibri"/>
                <a:ea typeface="Calibri"/>
                <a:cs typeface="Calibri"/>
                <a:sym typeface="Calibri"/>
              </a:defRPr>
            </a:lvl2pPr>
            <a:lvl3pPr indent="0" lvl="2" marL="0" marR="0" rtl="0" algn="r">
              <a:spcBef>
                <a:spcPts val="0"/>
              </a:spcBef>
              <a:buNone/>
              <a:defRPr b="0" i="0" sz="1870" u="none" cap="none" strike="noStrike">
                <a:solidFill>
                  <a:srgbClr val="888888"/>
                </a:solidFill>
                <a:latin typeface="Calibri"/>
                <a:ea typeface="Calibri"/>
                <a:cs typeface="Calibri"/>
                <a:sym typeface="Calibri"/>
              </a:defRPr>
            </a:lvl3pPr>
            <a:lvl4pPr indent="0" lvl="3" marL="0" marR="0" rtl="0" algn="r">
              <a:spcBef>
                <a:spcPts val="0"/>
              </a:spcBef>
              <a:buNone/>
              <a:defRPr b="0" i="0" sz="1870" u="none" cap="none" strike="noStrike">
                <a:solidFill>
                  <a:srgbClr val="888888"/>
                </a:solidFill>
                <a:latin typeface="Calibri"/>
                <a:ea typeface="Calibri"/>
                <a:cs typeface="Calibri"/>
                <a:sym typeface="Calibri"/>
              </a:defRPr>
            </a:lvl4pPr>
            <a:lvl5pPr indent="0" lvl="4" marL="0" marR="0" rtl="0" algn="r">
              <a:spcBef>
                <a:spcPts val="0"/>
              </a:spcBef>
              <a:buNone/>
              <a:defRPr b="0" i="0" sz="1870" u="none" cap="none" strike="noStrike">
                <a:solidFill>
                  <a:srgbClr val="888888"/>
                </a:solidFill>
                <a:latin typeface="Calibri"/>
                <a:ea typeface="Calibri"/>
                <a:cs typeface="Calibri"/>
                <a:sym typeface="Calibri"/>
              </a:defRPr>
            </a:lvl5pPr>
            <a:lvl6pPr indent="0" lvl="5" marL="0" marR="0" rtl="0" algn="r">
              <a:spcBef>
                <a:spcPts val="0"/>
              </a:spcBef>
              <a:buNone/>
              <a:defRPr b="0" i="0" sz="1870" u="none" cap="none" strike="noStrike">
                <a:solidFill>
                  <a:srgbClr val="888888"/>
                </a:solidFill>
                <a:latin typeface="Calibri"/>
                <a:ea typeface="Calibri"/>
                <a:cs typeface="Calibri"/>
                <a:sym typeface="Calibri"/>
              </a:defRPr>
            </a:lvl6pPr>
            <a:lvl7pPr indent="0" lvl="6" marL="0" marR="0" rtl="0" algn="r">
              <a:spcBef>
                <a:spcPts val="0"/>
              </a:spcBef>
              <a:buNone/>
              <a:defRPr b="0" i="0" sz="1870" u="none" cap="none" strike="noStrike">
                <a:solidFill>
                  <a:srgbClr val="888888"/>
                </a:solidFill>
                <a:latin typeface="Calibri"/>
                <a:ea typeface="Calibri"/>
                <a:cs typeface="Calibri"/>
                <a:sym typeface="Calibri"/>
              </a:defRPr>
            </a:lvl7pPr>
            <a:lvl8pPr indent="0" lvl="7" marL="0" marR="0" rtl="0" algn="r">
              <a:spcBef>
                <a:spcPts val="0"/>
              </a:spcBef>
              <a:buNone/>
              <a:defRPr b="0" i="0" sz="1870" u="none" cap="none" strike="noStrike">
                <a:solidFill>
                  <a:srgbClr val="888888"/>
                </a:solidFill>
                <a:latin typeface="Calibri"/>
                <a:ea typeface="Calibri"/>
                <a:cs typeface="Calibri"/>
                <a:sym typeface="Calibri"/>
              </a:defRPr>
            </a:lvl8pPr>
            <a:lvl9pPr indent="0" lvl="8" marL="0" marR="0" rtl="0" algn="r">
              <a:spcBef>
                <a:spcPts val="0"/>
              </a:spcBef>
              <a:buNone/>
              <a:defRPr b="0" i="0" sz="187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1039456" y="569242"/>
            <a:ext cx="13040440" cy="2066590"/>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6860"/>
              <a:buFont typeface="Calibri"/>
              <a:buNone/>
              <a:defRPr b="0" i="0" sz="686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Google Shape;70;p11"/>
          <p:cNvSpPr txBox="1"/>
          <p:nvPr>
            <p:ph idx="1" type="body"/>
          </p:nvPr>
        </p:nvSpPr>
        <p:spPr>
          <a:xfrm rot="5400000">
            <a:off x="4167747" y="-282091"/>
            <a:ext cx="6783857" cy="13040440"/>
          </a:xfrm>
          <a:prstGeom prst="rect">
            <a:avLst/>
          </a:prstGeom>
          <a:noFill/>
          <a:ln>
            <a:noFill/>
          </a:ln>
        </p:spPr>
        <p:txBody>
          <a:bodyPr anchorCtr="0" anchor="t" bIns="91425" lIns="91425" spcFirstLastPara="1" rIns="91425" wrap="square" tIns="91425">
            <a:noAutofit/>
          </a:bodyPr>
          <a:lstStyle>
            <a:lvl1pPr indent="-505777" lvl="0" marL="457200" marR="0" rtl="0" algn="l">
              <a:lnSpc>
                <a:spcPct val="90000"/>
              </a:lnSpc>
              <a:spcBef>
                <a:spcPts val="1559"/>
              </a:spcBef>
              <a:spcAft>
                <a:spcPts val="0"/>
              </a:spcAft>
              <a:buClr>
                <a:schemeClr val="dk1"/>
              </a:buClr>
              <a:buSzPts val="4365"/>
              <a:buFont typeface="Arial"/>
              <a:buChar char="•"/>
              <a:defRPr b="0" i="0" sz="4365" u="none" cap="none" strike="noStrike">
                <a:solidFill>
                  <a:schemeClr val="dk1"/>
                </a:solidFill>
                <a:latin typeface="Calibri"/>
                <a:ea typeface="Calibri"/>
                <a:cs typeface="Calibri"/>
                <a:sym typeface="Calibri"/>
              </a:defRPr>
            </a:lvl1pPr>
            <a:lvl2pPr indent="-466217" lvl="1" marL="914400" marR="0" rtl="0" algn="l">
              <a:lnSpc>
                <a:spcPct val="90000"/>
              </a:lnSpc>
              <a:spcBef>
                <a:spcPts val="780"/>
              </a:spcBef>
              <a:spcAft>
                <a:spcPts val="0"/>
              </a:spcAft>
              <a:buClr>
                <a:schemeClr val="dk1"/>
              </a:buClr>
              <a:buSzPts val="3742"/>
              <a:buFont typeface="Arial"/>
              <a:buChar char="•"/>
              <a:defRPr b="0" i="0" sz="3741" u="none" cap="none" strike="noStrike">
                <a:solidFill>
                  <a:schemeClr val="dk1"/>
                </a:solidFill>
                <a:latin typeface="Calibri"/>
                <a:ea typeface="Calibri"/>
                <a:cs typeface="Calibri"/>
                <a:sym typeface="Calibri"/>
              </a:defRPr>
            </a:lvl2pPr>
            <a:lvl3pPr indent="-426592" lvl="2" marL="1371600" marR="0" rtl="0" algn="l">
              <a:lnSpc>
                <a:spcPct val="90000"/>
              </a:lnSpc>
              <a:spcBef>
                <a:spcPts val="780"/>
              </a:spcBef>
              <a:spcAft>
                <a:spcPts val="0"/>
              </a:spcAft>
              <a:buClr>
                <a:schemeClr val="dk1"/>
              </a:buClr>
              <a:buSzPts val="3118"/>
              <a:buFont typeface="Arial"/>
              <a:buChar char="•"/>
              <a:defRPr b="0" i="0" sz="3118" u="none" cap="none" strike="noStrike">
                <a:solidFill>
                  <a:schemeClr val="dk1"/>
                </a:solidFill>
                <a:latin typeface="Calibri"/>
                <a:ea typeface="Calibri"/>
                <a:cs typeface="Calibri"/>
                <a:sym typeface="Calibri"/>
              </a:defRPr>
            </a:lvl3pPr>
            <a:lvl4pPr indent="-406781" lvl="3" marL="18288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4pPr>
            <a:lvl5pPr indent="-406781" lvl="4" marL="22860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5pPr>
            <a:lvl6pPr indent="-406781" lvl="5" marL="27432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6pPr>
            <a:lvl7pPr indent="-406781" lvl="6" marL="32004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7pPr>
            <a:lvl8pPr indent="-406781" lvl="7" marL="36576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8pPr>
            <a:lvl9pPr indent="-406781" lvl="8" marL="41148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9pPr>
          </a:lstStyle>
          <a:p/>
        </p:txBody>
      </p:sp>
      <p:sp>
        <p:nvSpPr>
          <p:cNvPr id="71" name="Google Shape;71;p11"/>
          <p:cNvSpPr txBox="1"/>
          <p:nvPr>
            <p:ph idx="10" type="dt"/>
          </p:nvPr>
        </p:nvSpPr>
        <p:spPr>
          <a:xfrm>
            <a:off x="1039455" y="9909729"/>
            <a:ext cx="3401854" cy="56924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870">
                <a:solidFill>
                  <a:srgbClr val="888888"/>
                </a:solidFill>
                <a:latin typeface="Calibri"/>
                <a:ea typeface="Calibri"/>
                <a:cs typeface="Calibri"/>
                <a:sym typeface="Calibri"/>
              </a:defRPr>
            </a:lvl1pPr>
            <a:lvl2pPr lvl="1"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5008285" y="9909729"/>
            <a:ext cx="5102781" cy="56924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870">
                <a:solidFill>
                  <a:srgbClr val="888888"/>
                </a:solidFill>
                <a:latin typeface="Calibri"/>
                <a:ea typeface="Calibri"/>
                <a:cs typeface="Calibri"/>
                <a:sym typeface="Calibri"/>
              </a:defRPr>
            </a:lvl1pPr>
            <a:lvl2pPr lvl="1"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10678041" y="9909729"/>
            <a:ext cx="3401854" cy="56924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870">
                <a:solidFill>
                  <a:srgbClr val="888888"/>
                </a:solidFill>
                <a:latin typeface="Calibri"/>
                <a:ea typeface="Calibri"/>
                <a:cs typeface="Calibri"/>
                <a:sym typeface="Calibri"/>
              </a:defRPr>
            </a:lvl1pPr>
            <a:lvl2pPr indent="0" lvl="1" marL="0" marR="0" rtl="0" algn="r">
              <a:spcBef>
                <a:spcPts val="0"/>
              </a:spcBef>
              <a:buNone/>
              <a:defRPr sz="1870">
                <a:solidFill>
                  <a:srgbClr val="888888"/>
                </a:solidFill>
                <a:latin typeface="Calibri"/>
                <a:ea typeface="Calibri"/>
                <a:cs typeface="Calibri"/>
                <a:sym typeface="Calibri"/>
              </a:defRPr>
            </a:lvl2pPr>
            <a:lvl3pPr indent="0" lvl="2" marL="0" marR="0" rtl="0" algn="r">
              <a:spcBef>
                <a:spcPts val="0"/>
              </a:spcBef>
              <a:buNone/>
              <a:defRPr sz="1870">
                <a:solidFill>
                  <a:srgbClr val="888888"/>
                </a:solidFill>
                <a:latin typeface="Calibri"/>
                <a:ea typeface="Calibri"/>
                <a:cs typeface="Calibri"/>
                <a:sym typeface="Calibri"/>
              </a:defRPr>
            </a:lvl3pPr>
            <a:lvl4pPr indent="0" lvl="3" marL="0" marR="0" rtl="0" algn="r">
              <a:spcBef>
                <a:spcPts val="0"/>
              </a:spcBef>
              <a:buNone/>
              <a:defRPr sz="1870">
                <a:solidFill>
                  <a:srgbClr val="888888"/>
                </a:solidFill>
                <a:latin typeface="Calibri"/>
                <a:ea typeface="Calibri"/>
                <a:cs typeface="Calibri"/>
                <a:sym typeface="Calibri"/>
              </a:defRPr>
            </a:lvl4pPr>
            <a:lvl5pPr indent="0" lvl="4" marL="0" marR="0" rtl="0" algn="r">
              <a:spcBef>
                <a:spcPts val="0"/>
              </a:spcBef>
              <a:buNone/>
              <a:defRPr sz="1870">
                <a:solidFill>
                  <a:srgbClr val="888888"/>
                </a:solidFill>
                <a:latin typeface="Calibri"/>
                <a:ea typeface="Calibri"/>
                <a:cs typeface="Calibri"/>
                <a:sym typeface="Calibri"/>
              </a:defRPr>
            </a:lvl5pPr>
            <a:lvl6pPr indent="0" lvl="5" marL="0" marR="0" rtl="0" algn="r">
              <a:spcBef>
                <a:spcPts val="0"/>
              </a:spcBef>
              <a:buNone/>
              <a:defRPr sz="1870">
                <a:solidFill>
                  <a:srgbClr val="888888"/>
                </a:solidFill>
                <a:latin typeface="Calibri"/>
                <a:ea typeface="Calibri"/>
                <a:cs typeface="Calibri"/>
                <a:sym typeface="Calibri"/>
              </a:defRPr>
            </a:lvl6pPr>
            <a:lvl7pPr indent="0" lvl="6" marL="0" marR="0" rtl="0" algn="r">
              <a:spcBef>
                <a:spcPts val="0"/>
              </a:spcBef>
              <a:buNone/>
              <a:defRPr sz="1870">
                <a:solidFill>
                  <a:srgbClr val="888888"/>
                </a:solidFill>
                <a:latin typeface="Calibri"/>
                <a:ea typeface="Calibri"/>
                <a:cs typeface="Calibri"/>
                <a:sym typeface="Calibri"/>
              </a:defRPr>
            </a:lvl7pPr>
            <a:lvl8pPr indent="0" lvl="7" marL="0" marR="0" rtl="0" algn="r">
              <a:spcBef>
                <a:spcPts val="0"/>
              </a:spcBef>
              <a:buNone/>
              <a:defRPr sz="1870">
                <a:solidFill>
                  <a:srgbClr val="888888"/>
                </a:solidFill>
                <a:latin typeface="Calibri"/>
                <a:ea typeface="Calibri"/>
                <a:cs typeface="Calibri"/>
                <a:sym typeface="Calibri"/>
              </a:defRPr>
            </a:lvl8pPr>
            <a:lvl9pPr indent="0" lvl="8" marL="0" marR="0" rtl="0" algn="r">
              <a:spcBef>
                <a:spcPts val="0"/>
              </a:spcBef>
              <a:buNone/>
              <a:defRPr sz="187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919432" y="3469593"/>
            <a:ext cx="9060817" cy="3260110"/>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6860"/>
              <a:buFont typeface="Calibri"/>
              <a:buNone/>
              <a:defRPr b="0" i="0" sz="686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Google Shape;76;p12"/>
          <p:cNvSpPr txBox="1"/>
          <p:nvPr>
            <p:ph idx="1" type="body"/>
          </p:nvPr>
        </p:nvSpPr>
        <p:spPr>
          <a:xfrm rot="5400000">
            <a:off x="1304717" y="303980"/>
            <a:ext cx="9060817" cy="9591338"/>
          </a:xfrm>
          <a:prstGeom prst="rect">
            <a:avLst/>
          </a:prstGeom>
          <a:noFill/>
          <a:ln>
            <a:noFill/>
          </a:ln>
        </p:spPr>
        <p:txBody>
          <a:bodyPr anchorCtr="0" anchor="t" bIns="91425" lIns="91425" spcFirstLastPara="1" rIns="91425" wrap="square" tIns="91425">
            <a:noAutofit/>
          </a:bodyPr>
          <a:lstStyle>
            <a:lvl1pPr indent="-505777" lvl="0" marL="457200" marR="0" rtl="0" algn="l">
              <a:lnSpc>
                <a:spcPct val="90000"/>
              </a:lnSpc>
              <a:spcBef>
                <a:spcPts val="1559"/>
              </a:spcBef>
              <a:spcAft>
                <a:spcPts val="0"/>
              </a:spcAft>
              <a:buClr>
                <a:schemeClr val="dk1"/>
              </a:buClr>
              <a:buSzPts val="4365"/>
              <a:buFont typeface="Arial"/>
              <a:buChar char="•"/>
              <a:defRPr b="0" i="0" sz="4365" u="none" cap="none" strike="noStrike">
                <a:solidFill>
                  <a:schemeClr val="dk1"/>
                </a:solidFill>
                <a:latin typeface="Calibri"/>
                <a:ea typeface="Calibri"/>
                <a:cs typeface="Calibri"/>
                <a:sym typeface="Calibri"/>
              </a:defRPr>
            </a:lvl1pPr>
            <a:lvl2pPr indent="-466217" lvl="1" marL="914400" marR="0" rtl="0" algn="l">
              <a:lnSpc>
                <a:spcPct val="90000"/>
              </a:lnSpc>
              <a:spcBef>
                <a:spcPts val="780"/>
              </a:spcBef>
              <a:spcAft>
                <a:spcPts val="0"/>
              </a:spcAft>
              <a:buClr>
                <a:schemeClr val="dk1"/>
              </a:buClr>
              <a:buSzPts val="3742"/>
              <a:buFont typeface="Arial"/>
              <a:buChar char="•"/>
              <a:defRPr b="0" i="0" sz="3741" u="none" cap="none" strike="noStrike">
                <a:solidFill>
                  <a:schemeClr val="dk1"/>
                </a:solidFill>
                <a:latin typeface="Calibri"/>
                <a:ea typeface="Calibri"/>
                <a:cs typeface="Calibri"/>
                <a:sym typeface="Calibri"/>
              </a:defRPr>
            </a:lvl2pPr>
            <a:lvl3pPr indent="-426592" lvl="2" marL="1371600" marR="0" rtl="0" algn="l">
              <a:lnSpc>
                <a:spcPct val="90000"/>
              </a:lnSpc>
              <a:spcBef>
                <a:spcPts val="780"/>
              </a:spcBef>
              <a:spcAft>
                <a:spcPts val="0"/>
              </a:spcAft>
              <a:buClr>
                <a:schemeClr val="dk1"/>
              </a:buClr>
              <a:buSzPts val="3118"/>
              <a:buFont typeface="Arial"/>
              <a:buChar char="•"/>
              <a:defRPr b="0" i="0" sz="3118" u="none" cap="none" strike="noStrike">
                <a:solidFill>
                  <a:schemeClr val="dk1"/>
                </a:solidFill>
                <a:latin typeface="Calibri"/>
                <a:ea typeface="Calibri"/>
                <a:cs typeface="Calibri"/>
                <a:sym typeface="Calibri"/>
              </a:defRPr>
            </a:lvl3pPr>
            <a:lvl4pPr indent="-406781" lvl="3" marL="18288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4pPr>
            <a:lvl5pPr indent="-406781" lvl="4" marL="22860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5pPr>
            <a:lvl6pPr indent="-406781" lvl="5" marL="27432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6pPr>
            <a:lvl7pPr indent="-406781" lvl="6" marL="32004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7pPr>
            <a:lvl8pPr indent="-406781" lvl="7" marL="36576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8pPr>
            <a:lvl9pPr indent="-406781" lvl="8" marL="41148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1039455" y="9909729"/>
            <a:ext cx="3401854" cy="56924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870">
                <a:solidFill>
                  <a:srgbClr val="888888"/>
                </a:solidFill>
                <a:latin typeface="Calibri"/>
                <a:ea typeface="Calibri"/>
                <a:cs typeface="Calibri"/>
                <a:sym typeface="Calibri"/>
              </a:defRPr>
            </a:lvl1pPr>
            <a:lvl2pPr lvl="1"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5008285" y="9909729"/>
            <a:ext cx="5102781" cy="56924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870">
                <a:solidFill>
                  <a:srgbClr val="888888"/>
                </a:solidFill>
                <a:latin typeface="Calibri"/>
                <a:ea typeface="Calibri"/>
                <a:cs typeface="Calibri"/>
                <a:sym typeface="Calibri"/>
              </a:defRPr>
            </a:lvl1pPr>
            <a:lvl2pPr lvl="1"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10678041" y="9909729"/>
            <a:ext cx="3401854" cy="56924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870">
                <a:solidFill>
                  <a:srgbClr val="888888"/>
                </a:solidFill>
                <a:latin typeface="Calibri"/>
                <a:ea typeface="Calibri"/>
                <a:cs typeface="Calibri"/>
                <a:sym typeface="Calibri"/>
              </a:defRPr>
            </a:lvl1pPr>
            <a:lvl2pPr indent="0" lvl="1" marL="0" marR="0" rtl="0" algn="r">
              <a:spcBef>
                <a:spcPts val="0"/>
              </a:spcBef>
              <a:buNone/>
              <a:defRPr sz="1870">
                <a:solidFill>
                  <a:srgbClr val="888888"/>
                </a:solidFill>
                <a:latin typeface="Calibri"/>
                <a:ea typeface="Calibri"/>
                <a:cs typeface="Calibri"/>
                <a:sym typeface="Calibri"/>
              </a:defRPr>
            </a:lvl2pPr>
            <a:lvl3pPr indent="0" lvl="2" marL="0" marR="0" rtl="0" algn="r">
              <a:spcBef>
                <a:spcPts val="0"/>
              </a:spcBef>
              <a:buNone/>
              <a:defRPr sz="1870">
                <a:solidFill>
                  <a:srgbClr val="888888"/>
                </a:solidFill>
                <a:latin typeface="Calibri"/>
                <a:ea typeface="Calibri"/>
                <a:cs typeface="Calibri"/>
                <a:sym typeface="Calibri"/>
              </a:defRPr>
            </a:lvl3pPr>
            <a:lvl4pPr indent="0" lvl="3" marL="0" marR="0" rtl="0" algn="r">
              <a:spcBef>
                <a:spcPts val="0"/>
              </a:spcBef>
              <a:buNone/>
              <a:defRPr sz="1870">
                <a:solidFill>
                  <a:srgbClr val="888888"/>
                </a:solidFill>
                <a:latin typeface="Calibri"/>
                <a:ea typeface="Calibri"/>
                <a:cs typeface="Calibri"/>
                <a:sym typeface="Calibri"/>
              </a:defRPr>
            </a:lvl4pPr>
            <a:lvl5pPr indent="0" lvl="4" marL="0" marR="0" rtl="0" algn="r">
              <a:spcBef>
                <a:spcPts val="0"/>
              </a:spcBef>
              <a:buNone/>
              <a:defRPr sz="1870">
                <a:solidFill>
                  <a:srgbClr val="888888"/>
                </a:solidFill>
                <a:latin typeface="Calibri"/>
                <a:ea typeface="Calibri"/>
                <a:cs typeface="Calibri"/>
                <a:sym typeface="Calibri"/>
              </a:defRPr>
            </a:lvl5pPr>
            <a:lvl6pPr indent="0" lvl="5" marL="0" marR="0" rtl="0" algn="r">
              <a:spcBef>
                <a:spcPts val="0"/>
              </a:spcBef>
              <a:buNone/>
              <a:defRPr sz="1870">
                <a:solidFill>
                  <a:srgbClr val="888888"/>
                </a:solidFill>
                <a:latin typeface="Calibri"/>
                <a:ea typeface="Calibri"/>
                <a:cs typeface="Calibri"/>
                <a:sym typeface="Calibri"/>
              </a:defRPr>
            </a:lvl6pPr>
            <a:lvl7pPr indent="0" lvl="6" marL="0" marR="0" rtl="0" algn="r">
              <a:spcBef>
                <a:spcPts val="0"/>
              </a:spcBef>
              <a:buNone/>
              <a:defRPr sz="1870">
                <a:solidFill>
                  <a:srgbClr val="888888"/>
                </a:solidFill>
                <a:latin typeface="Calibri"/>
                <a:ea typeface="Calibri"/>
                <a:cs typeface="Calibri"/>
                <a:sym typeface="Calibri"/>
              </a:defRPr>
            </a:lvl7pPr>
            <a:lvl8pPr indent="0" lvl="7" marL="0" marR="0" rtl="0" algn="r">
              <a:spcBef>
                <a:spcPts val="0"/>
              </a:spcBef>
              <a:buNone/>
              <a:defRPr sz="1870">
                <a:solidFill>
                  <a:srgbClr val="888888"/>
                </a:solidFill>
                <a:latin typeface="Calibri"/>
                <a:ea typeface="Calibri"/>
                <a:cs typeface="Calibri"/>
                <a:sym typeface="Calibri"/>
              </a:defRPr>
            </a:lvl8pPr>
            <a:lvl9pPr indent="0" lvl="8" marL="0" marR="0" rtl="0" algn="r">
              <a:spcBef>
                <a:spcPts val="0"/>
              </a:spcBef>
              <a:buNone/>
              <a:defRPr sz="187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1039456" y="569242"/>
            <a:ext cx="13040440" cy="2066590"/>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6860"/>
              <a:buFont typeface="Calibri"/>
              <a:buNone/>
              <a:defRPr b="0" i="0" sz="686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3"/>
          <p:cNvSpPr txBox="1"/>
          <p:nvPr>
            <p:ph idx="1" type="body"/>
          </p:nvPr>
        </p:nvSpPr>
        <p:spPr>
          <a:xfrm>
            <a:off x="1039456" y="2846200"/>
            <a:ext cx="13040440" cy="6783857"/>
          </a:xfrm>
          <a:prstGeom prst="rect">
            <a:avLst/>
          </a:prstGeom>
          <a:noFill/>
          <a:ln>
            <a:noFill/>
          </a:ln>
        </p:spPr>
        <p:txBody>
          <a:bodyPr anchorCtr="0" anchor="t" bIns="91425" lIns="91425" spcFirstLastPara="1" rIns="91425" wrap="square" tIns="91425">
            <a:noAutofit/>
          </a:bodyPr>
          <a:lstStyle>
            <a:lvl1pPr indent="-505777" lvl="0" marL="457200" marR="0" rtl="0" algn="l">
              <a:lnSpc>
                <a:spcPct val="90000"/>
              </a:lnSpc>
              <a:spcBef>
                <a:spcPts val="1559"/>
              </a:spcBef>
              <a:spcAft>
                <a:spcPts val="0"/>
              </a:spcAft>
              <a:buClr>
                <a:schemeClr val="dk1"/>
              </a:buClr>
              <a:buSzPts val="4365"/>
              <a:buFont typeface="Arial"/>
              <a:buChar char="•"/>
              <a:defRPr b="0" i="0" sz="4365" u="none" cap="none" strike="noStrike">
                <a:solidFill>
                  <a:schemeClr val="dk1"/>
                </a:solidFill>
                <a:latin typeface="Calibri"/>
                <a:ea typeface="Calibri"/>
                <a:cs typeface="Calibri"/>
                <a:sym typeface="Calibri"/>
              </a:defRPr>
            </a:lvl1pPr>
            <a:lvl2pPr indent="-466217" lvl="1" marL="914400" marR="0" rtl="0" algn="l">
              <a:lnSpc>
                <a:spcPct val="90000"/>
              </a:lnSpc>
              <a:spcBef>
                <a:spcPts val="780"/>
              </a:spcBef>
              <a:spcAft>
                <a:spcPts val="0"/>
              </a:spcAft>
              <a:buClr>
                <a:schemeClr val="dk1"/>
              </a:buClr>
              <a:buSzPts val="3742"/>
              <a:buFont typeface="Arial"/>
              <a:buChar char="•"/>
              <a:defRPr b="0" i="0" sz="3741" u="none" cap="none" strike="noStrike">
                <a:solidFill>
                  <a:schemeClr val="dk1"/>
                </a:solidFill>
                <a:latin typeface="Calibri"/>
                <a:ea typeface="Calibri"/>
                <a:cs typeface="Calibri"/>
                <a:sym typeface="Calibri"/>
              </a:defRPr>
            </a:lvl2pPr>
            <a:lvl3pPr indent="-426592" lvl="2" marL="1371600" marR="0" rtl="0" algn="l">
              <a:lnSpc>
                <a:spcPct val="90000"/>
              </a:lnSpc>
              <a:spcBef>
                <a:spcPts val="780"/>
              </a:spcBef>
              <a:spcAft>
                <a:spcPts val="0"/>
              </a:spcAft>
              <a:buClr>
                <a:schemeClr val="dk1"/>
              </a:buClr>
              <a:buSzPts val="3118"/>
              <a:buFont typeface="Arial"/>
              <a:buChar char="•"/>
              <a:defRPr b="0" i="0" sz="3118" u="none" cap="none" strike="noStrike">
                <a:solidFill>
                  <a:schemeClr val="dk1"/>
                </a:solidFill>
                <a:latin typeface="Calibri"/>
                <a:ea typeface="Calibri"/>
                <a:cs typeface="Calibri"/>
                <a:sym typeface="Calibri"/>
              </a:defRPr>
            </a:lvl3pPr>
            <a:lvl4pPr indent="-406781" lvl="3" marL="18288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4pPr>
            <a:lvl5pPr indent="-406781" lvl="4" marL="22860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5pPr>
            <a:lvl6pPr indent="-406781" lvl="5" marL="27432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6pPr>
            <a:lvl7pPr indent="-406781" lvl="6" marL="32004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7pPr>
            <a:lvl8pPr indent="-406781" lvl="7" marL="36576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8pPr>
            <a:lvl9pPr indent="-406781" lvl="8" marL="41148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9pPr>
          </a:lstStyle>
          <a:p/>
        </p:txBody>
      </p:sp>
      <p:sp>
        <p:nvSpPr>
          <p:cNvPr id="20" name="Google Shape;20;p3"/>
          <p:cNvSpPr txBox="1"/>
          <p:nvPr>
            <p:ph idx="10" type="dt"/>
          </p:nvPr>
        </p:nvSpPr>
        <p:spPr>
          <a:xfrm>
            <a:off x="1039455" y="9909729"/>
            <a:ext cx="3401854" cy="56924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870">
                <a:solidFill>
                  <a:srgbClr val="888888"/>
                </a:solidFill>
                <a:latin typeface="Calibri"/>
                <a:ea typeface="Calibri"/>
                <a:cs typeface="Calibri"/>
                <a:sym typeface="Calibri"/>
              </a:defRPr>
            </a:lvl1pPr>
            <a:lvl2pPr lvl="1"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5008285" y="9909729"/>
            <a:ext cx="5102781" cy="56924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870">
                <a:solidFill>
                  <a:srgbClr val="888888"/>
                </a:solidFill>
                <a:latin typeface="Calibri"/>
                <a:ea typeface="Calibri"/>
                <a:cs typeface="Calibri"/>
                <a:sym typeface="Calibri"/>
              </a:defRPr>
            </a:lvl1pPr>
            <a:lvl2pPr lvl="1"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10678041" y="9909729"/>
            <a:ext cx="3401854" cy="56924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870">
                <a:solidFill>
                  <a:srgbClr val="888888"/>
                </a:solidFill>
                <a:latin typeface="Calibri"/>
                <a:ea typeface="Calibri"/>
                <a:cs typeface="Calibri"/>
                <a:sym typeface="Calibri"/>
              </a:defRPr>
            </a:lvl1pPr>
            <a:lvl2pPr indent="0" lvl="1" marL="0" marR="0" rtl="0" algn="r">
              <a:spcBef>
                <a:spcPts val="0"/>
              </a:spcBef>
              <a:buNone/>
              <a:defRPr sz="1870">
                <a:solidFill>
                  <a:srgbClr val="888888"/>
                </a:solidFill>
                <a:latin typeface="Calibri"/>
                <a:ea typeface="Calibri"/>
                <a:cs typeface="Calibri"/>
                <a:sym typeface="Calibri"/>
              </a:defRPr>
            </a:lvl2pPr>
            <a:lvl3pPr indent="0" lvl="2" marL="0" marR="0" rtl="0" algn="r">
              <a:spcBef>
                <a:spcPts val="0"/>
              </a:spcBef>
              <a:buNone/>
              <a:defRPr sz="1870">
                <a:solidFill>
                  <a:srgbClr val="888888"/>
                </a:solidFill>
                <a:latin typeface="Calibri"/>
                <a:ea typeface="Calibri"/>
                <a:cs typeface="Calibri"/>
                <a:sym typeface="Calibri"/>
              </a:defRPr>
            </a:lvl3pPr>
            <a:lvl4pPr indent="0" lvl="3" marL="0" marR="0" rtl="0" algn="r">
              <a:spcBef>
                <a:spcPts val="0"/>
              </a:spcBef>
              <a:buNone/>
              <a:defRPr sz="1870">
                <a:solidFill>
                  <a:srgbClr val="888888"/>
                </a:solidFill>
                <a:latin typeface="Calibri"/>
                <a:ea typeface="Calibri"/>
                <a:cs typeface="Calibri"/>
                <a:sym typeface="Calibri"/>
              </a:defRPr>
            </a:lvl4pPr>
            <a:lvl5pPr indent="0" lvl="4" marL="0" marR="0" rtl="0" algn="r">
              <a:spcBef>
                <a:spcPts val="0"/>
              </a:spcBef>
              <a:buNone/>
              <a:defRPr sz="1870">
                <a:solidFill>
                  <a:srgbClr val="888888"/>
                </a:solidFill>
                <a:latin typeface="Calibri"/>
                <a:ea typeface="Calibri"/>
                <a:cs typeface="Calibri"/>
                <a:sym typeface="Calibri"/>
              </a:defRPr>
            </a:lvl5pPr>
            <a:lvl6pPr indent="0" lvl="5" marL="0" marR="0" rtl="0" algn="r">
              <a:spcBef>
                <a:spcPts val="0"/>
              </a:spcBef>
              <a:buNone/>
              <a:defRPr sz="1870">
                <a:solidFill>
                  <a:srgbClr val="888888"/>
                </a:solidFill>
                <a:latin typeface="Calibri"/>
                <a:ea typeface="Calibri"/>
                <a:cs typeface="Calibri"/>
                <a:sym typeface="Calibri"/>
              </a:defRPr>
            </a:lvl6pPr>
            <a:lvl7pPr indent="0" lvl="6" marL="0" marR="0" rtl="0" algn="r">
              <a:spcBef>
                <a:spcPts val="0"/>
              </a:spcBef>
              <a:buNone/>
              <a:defRPr sz="1870">
                <a:solidFill>
                  <a:srgbClr val="888888"/>
                </a:solidFill>
                <a:latin typeface="Calibri"/>
                <a:ea typeface="Calibri"/>
                <a:cs typeface="Calibri"/>
                <a:sym typeface="Calibri"/>
              </a:defRPr>
            </a:lvl7pPr>
            <a:lvl8pPr indent="0" lvl="7" marL="0" marR="0" rtl="0" algn="r">
              <a:spcBef>
                <a:spcPts val="0"/>
              </a:spcBef>
              <a:buNone/>
              <a:defRPr sz="1870">
                <a:solidFill>
                  <a:srgbClr val="888888"/>
                </a:solidFill>
                <a:latin typeface="Calibri"/>
                <a:ea typeface="Calibri"/>
                <a:cs typeface="Calibri"/>
                <a:sym typeface="Calibri"/>
              </a:defRPr>
            </a:lvl8pPr>
            <a:lvl9pPr indent="0" lvl="8" marL="0" marR="0" rtl="0" algn="r">
              <a:spcBef>
                <a:spcPts val="0"/>
              </a:spcBef>
              <a:buNone/>
              <a:defRPr sz="187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1031582" y="2665532"/>
            <a:ext cx="13040440" cy="4447496"/>
          </a:xfrm>
          <a:prstGeom prst="rect">
            <a:avLst/>
          </a:prstGeom>
          <a:noFill/>
          <a:ln>
            <a:noFill/>
          </a:ln>
        </p:spPr>
        <p:txBody>
          <a:bodyPr anchorCtr="0" anchor="b" bIns="91425" lIns="91425" spcFirstLastPara="1" rIns="91425" wrap="square" tIns="91425">
            <a:noAutofit/>
          </a:bodyPr>
          <a:lstStyle>
            <a:lvl1pPr lvl="0" marR="0" rtl="0" algn="l">
              <a:lnSpc>
                <a:spcPct val="90000"/>
              </a:lnSpc>
              <a:spcBef>
                <a:spcPts val="0"/>
              </a:spcBef>
              <a:spcAft>
                <a:spcPts val="0"/>
              </a:spcAft>
              <a:buClr>
                <a:schemeClr val="dk1"/>
              </a:buClr>
              <a:buSzPts val="9354"/>
              <a:buFont typeface="Calibri"/>
              <a:buNone/>
              <a:defRPr b="0" i="0" sz="9354"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4"/>
          <p:cNvSpPr txBox="1"/>
          <p:nvPr>
            <p:ph idx="1" type="body"/>
          </p:nvPr>
        </p:nvSpPr>
        <p:spPr>
          <a:xfrm>
            <a:off x="1031582" y="7155103"/>
            <a:ext cx="13040440" cy="2338833"/>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559"/>
              </a:spcBef>
              <a:spcAft>
                <a:spcPts val="0"/>
              </a:spcAft>
              <a:buClr>
                <a:schemeClr val="dk1"/>
              </a:buClr>
              <a:buSzPts val="3742"/>
              <a:buFont typeface="Arial"/>
              <a:buNone/>
              <a:defRPr b="0" i="0" sz="3741" u="none" cap="none" strike="noStrike">
                <a:solidFill>
                  <a:schemeClr val="dk1"/>
                </a:solidFill>
                <a:latin typeface="Calibri"/>
                <a:ea typeface="Calibri"/>
                <a:cs typeface="Calibri"/>
                <a:sym typeface="Calibri"/>
              </a:defRPr>
            </a:lvl1pPr>
            <a:lvl2pPr indent="-228600" lvl="1" marL="914400" marR="0" rtl="0" algn="l">
              <a:lnSpc>
                <a:spcPct val="90000"/>
              </a:lnSpc>
              <a:spcBef>
                <a:spcPts val="780"/>
              </a:spcBef>
              <a:spcAft>
                <a:spcPts val="0"/>
              </a:spcAft>
              <a:buClr>
                <a:srgbClr val="888888"/>
              </a:buClr>
              <a:buSzPts val="3118"/>
              <a:buFont typeface="Arial"/>
              <a:buNone/>
              <a:defRPr b="0" i="0" sz="3118" u="none" cap="none" strike="noStrike">
                <a:solidFill>
                  <a:srgbClr val="888888"/>
                </a:solidFill>
                <a:latin typeface="Calibri"/>
                <a:ea typeface="Calibri"/>
                <a:cs typeface="Calibri"/>
                <a:sym typeface="Calibri"/>
              </a:defRPr>
            </a:lvl2pPr>
            <a:lvl3pPr indent="-228600" lvl="2" marL="1371600" marR="0" rtl="0" algn="l">
              <a:lnSpc>
                <a:spcPct val="90000"/>
              </a:lnSpc>
              <a:spcBef>
                <a:spcPts val="780"/>
              </a:spcBef>
              <a:spcAft>
                <a:spcPts val="0"/>
              </a:spcAft>
              <a:buClr>
                <a:srgbClr val="888888"/>
              </a:buClr>
              <a:buSzPts val="2806"/>
              <a:buFont typeface="Arial"/>
              <a:buNone/>
              <a:defRPr b="0" i="0" sz="2806" u="none" cap="none" strike="noStrike">
                <a:solidFill>
                  <a:srgbClr val="888888"/>
                </a:solidFill>
                <a:latin typeface="Calibri"/>
                <a:ea typeface="Calibri"/>
                <a:cs typeface="Calibri"/>
                <a:sym typeface="Calibri"/>
              </a:defRPr>
            </a:lvl3pPr>
            <a:lvl4pPr indent="-228600" lvl="3" marL="1828800" marR="0" rtl="0" algn="l">
              <a:lnSpc>
                <a:spcPct val="90000"/>
              </a:lnSpc>
              <a:spcBef>
                <a:spcPts val="780"/>
              </a:spcBef>
              <a:spcAft>
                <a:spcPts val="0"/>
              </a:spcAft>
              <a:buClr>
                <a:srgbClr val="888888"/>
              </a:buClr>
              <a:buSzPts val="2494"/>
              <a:buFont typeface="Arial"/>
              <a:buNone/>
              <a:defRPr b="0" i="0" sz="2494" u="none" cap="none" strike="noStrike">
                <a:solidFill>
                  <a:srgbClr val="888888"/>
                </a:solidFill>
                <a:latin typeface="Calibri"/>
                <a:ea typeface="Calibri"/>
                <a:cs typeface="Calibri"/>
                <a:sym typeface="Calibri"/>
              </a:defRPr>
            </a:lvl4pPr>
            <a:lvl5pPr indent="-228600" lvl="4" marL="2286000" marR="0" rtl="0" algn="l">
              <a:lnSpc>
                <a:spcPct val="90000"/>
              </a:lnSpc>
              <a:spcBef>
                <a:spcPts val="780"/>
              </a:spcBef>
              <a:spcAft>
                <a:spcPts val="0"/>
              </a:spcAft>
              <a:buClr>
                <a:srgbClr val="888888"/>
              </a:buClr>
              <a:buSzPts val="2494"/>
              <a:buFont typeface="Arial"/>
              <a:buNone/>
              <a:defRPr b="0" i="0" sz="2494" u="none" cap="none" strike="noStrike">
                <a:solidFill>
                  <a:srgbClr val="888888"/>
                </a:solidFill>
                <a:latin typeface="Calibri"/>
                <a:ea typeface="Calibri"/>
                <a:cs typeface="Calibri"/>
                <a:sym typeface="Calibri"/>
              </a:defRPr>
            </a:lvl5pPr>
            <a:lvl6pPr indent="-228600" lvl="5" marL="2743200" marR="0" rtl="0" algn="l">
              <a:lnSpc>
                <a:spcPct val="90000"/>
              </a:lnSpc>
              <a:spcBef>
                <a:spcPts val="780"/>
              </a:spcBef>
              <a:spcAft>
                <a:spcPts val="0"/>
              </a:spcAft>
              <a:buClr>
                <a:srgbClr val="888888"/>
              </a:buClr>
              <a:buSzPts val="2494"/>
              <a:buFont typeface="Arial"/>
              <a:buNone/>
              <a:defRPr b="0" i="0" sz="2494" u="none" cap="none" strike="noStrike">
                <a:solidFill>
                  <a:srgbClr val="888888"/>
                </a:solidFill>
                <a:latin typeface="Calibri"/>
                <a:ea typeface="Calibri"/>
                <a:cs typeface="Calibri"/>
                <a:sym typeface="Calibri"/>
              </a:defRPr>
            </a:lvl6pPr>
            <a:lvl7pPr indent="-228600" lvl="6" marL="3200400" marR="0" rtl="0" algn="l">
              <a:lnSpc>
                <a:spcPct val="90000"/>
              </a:lnSpc>
              <a:spcBef>
                <a:spcPts val="780"/>
              </a:spcBef>
              <a:spcAft>
                <a:spcPts val="0"/>
              </a:spcAft>
              <a:buClr>
                <a:srgbClr val="888888"/>
              </a:buClr>
              <a:buSzPts val="2494"/>
              <a:buFont typeface="Arial"/>
              <a:buNone/>
              <a:defRPr b="0" i="0" sz="2494" u="none" cap="none" strike="noStrike">
                <a:solidFill>
                  <a:srgbClr val="888888"/>
                </a:solidFill>
                <a:latin typeface="Calibri"/>
                <a:ea typeface="Calibri"/>
                <a:cs typeface="Calibri"/>
                <a:sym typeface="Calibri"/>
              </a:defRPr>
            </a:lvl7pPr>
            <a:lvl8pPr indent="-228600" lvl="7" marL="3657600" marR="0" rtl="0" algn="l">
              <a:lnSpc>
                <a:spcPct val="90000"/>
              </a:lnSpc>
              <a:spcBef>
                <a:spcPts val="780"/>
              </a:spcBef>
              <a:spcAft>
                <a:spcPts val="0"/>
              </a:spcAft>
              <a:buClr>
                <a:srgbClr val="888888"/>
              </a:buClr>
              <a:buSzPts val="2494"/>
              <a:buFont typeface="Arial"/>
              <a:buNone/>
              <a:defRPr b="0" i="0" sz="2494" u="none" cap="none" strike="noStrike">
                <a:solidFill>
                  <a:srgbClr val="888888"/>
                </a:solidFill>
                <a:latin typeface="Calibri"/>
                <a:ea typeface="Calibri"/>
                <a:cs typeface="Calibri"/>
                <a:sym typeface="Calibri"/>
              </a:defRPr>
            </a:lvl8pPr>
            <a:lvl9pPr indent="-228600" lvl="8" marL="4114800" marR="0" rtl="0" algn="l">
              <a:lnSpc>
                <a:spcPct val="90000"/>
              </a:lnSpc>
              <a:spcBef>
                <a:spcPts val="780"/>
              </a:spcBef>
              <a:spcAft>
                <a:spcPts val="0"/>
              </a:spcAft>
              <a:buClr>
                <a:srgbClr val="888888"/>
              </a:buClr>
              <a:buSzPts val="2494"/>
              <a:buFont typeface="Arial"/>
              <a:buNone/>
              <a:defRPr b="0" i="0" sz="2494" u="none" cap="none" strike="noStrike">
                <a:solidFill>
                  <a:srgbClr val="888888"/>
                </a:solidFill>
                <a:latin typeface="Calibri"/>
                <a:ea typeface="Calibri"/>
                <a:cs typeface="Calibri"/>
                <a:sym typeface="Calibri"/>
              </a:defRPr>
            </a:lvl9pPr>
          </a:lstStyle>
          <a:p/>
        </p:txBody>
      </p:sp>
      <p:sp>
        <p:nvSpPr>
          <p:cNvPr id="26" name="Google Shape;26;p4"/>
          <p:cNvSpPr txBox="1"/>
          <p:nvPr>
            <p:ph idx="10" type="dt"/>
          </p:nvPr>
        </p:nvSpPr>
        <p:spPr>
          <a:xfrm>
            <a:off x="1039455" y="9909729"/>
            <a:ext cx="3401854" cy="56924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870">
                <a:solidFill>
                  <a:srgbClr val="888888"/>
                </a:solidFill>
                <a:latin typeface="Calibri"/>
                <a:ea typeface="Calibri"/>
                <a:cs typeface="Calibri"/>
                <a:sym typeface="Calibri"/>
              </a:defRPr>
            </a:lvl1pPr>
            <a:lvl2pPr lvl="1"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9pPr>
          </a:lstStyle>
          <a:p/>
        </p:txBody>
      </p:sp>
      <p:sp>
        <p:nvSpPr>
          <p:cNvPr id="27" name="Google Shape;27;p4"/>
          <p:cNvSpPr txBox="1"/>
          <p:nvPr>
            <p:ph idx="11" type="ftr"/>
          </p:nvPr>
        </p:nvSpPr>
        <p:spPr>
          <a:xfrm>
            <a:off x="5008285" y="9909729"/>
            <a:ext cx="5102781" cy="56924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870">
                <a:solidFill>
                  <a:srgbClr val="888888"/>
                </a:solidFill>
                <a:latin typeface="Calibri"/>
                <a:ea typeface="Calibri"/>
                <a:cs typeface="Calibri"/>
                <a:sym typeface="Calibri"/>
              </a:defRPr>
            </a:lvl1pPr>
            <a:lvl2pPr lvl="1"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9pPr>
          </a:lstStyle>
          <a:p/>
        </p:txBody>
      </p:sp>
      <p:sp>
        <p:nvSpPr>
          <p:cNvPr id="28" name="Google Shape;28;p4"/>
          <p:cNvSpPr txBox="1"/>
          <p:nvPr>
            <p:ph idx="12" type="sldNum"/>
          </p:nvPr>
        </p:nvSpPr>
        <p:spPr>
          <a:xfrm>
            <a:off x="10678041" y="9909729"/>
            <a:ext cx="3401854" cy="56924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870">
                <a:solidFill>
                  <a:srgbClr val="888888"/>
                </a:solidFill>
                <a:latin typeface="Calibri"/>
                <a:ea typeface="Calibri"/>
                <a:cs typeface="Calibri"/>
                <a:sym typeface="Calibri"/>
              </a:defRPr>
            </a:lvl1pPr>
            <a:lvl2pPr indent="0" lvl="1" marL="0" marR="0" rtl="0" algn="r">
              <a:spcBef>
                <a:spcPts val="0"/>
              </a:spcBef>
              <a:buNone/>
              <a:defRPr sz="1870">
                <a:solidFill>
                  <a:srgbClr val="888888"/>
                </a:solidFill>
                <a:latin typeface="Calibri"/>
                <a:ea typeface="Calibri"/>
                <a:cs typeface="Calibri"/>
                <a:sym typeface="Calibri"/>
              </a:defRPr>
            </a:lvl2pPr>
            <a:lvl3pPr indent="0" lvl="2" marL="0" marR="0" rtl="0" algn="r">
              <a:spcBef>
                <a:spcPts val="0"/>
              </a:spcBef>
              <a:buNone/>
              <a:defRPr sz="1870">
                <a:solidFill>
                  <a:srgbClr val="888888"/>
                </a:solidFill>
                <a:latin typeface="Calibri"/>
                <a:ea typeface="Calibri"/>
                <a:cs typeface="Calibri"/>
                <a:sym typeface="Calibri"/>
              </a:defRPr>
            </a:lvl3pPr>
            <a:lvl4pPr indent="0" lvl="3" marL="0" marR="0" rtl="0" algn="r">
              <a:spcBef>
                <a:spcPts val="0"/>
              </a:spcBef>
              <a:buNone/>
              <a:defRPr sz="1870">
                <a:solidFill>
                  <a:srgbClr val="888888"/>
                </a:solidFill>
                <a:latin typeface="Calibri"/>
                <a:ea typeface="Calibri"/>
                <a:cs typeface="Calibri"/>
                <a:sym typeface="Calibri"/>
              </a:defRPr>
            </a:lvl4pPr>
            <a:lvl5pPr indent="0" lvl="4" marL="0" marR="0" rtl="0" algn="r">
              <a:spcBef>
                <a:spcPts val="0"/>
              </a:spcBef>
              <a:buNone/>
              <a:defRPr sz="1870">
                <a:solidFill>
                  <a:srgbClr val="888888"/>
                </a:solidFill>
                <a:latin typeface="Calibri"/>
                <a:ea typeface="Calibri"/>
                <a:cs typeface="Calibri"/>
                <a:sym typeface="Calibri"/>
              </a:defRPr>
            </a:lvl5pPr>
            <a:lvl6pPr indent="0" lvl="5" marL="0" marR="0" rtl="0" algn="r">
              <a:spcBef>
                <a:spcPts val="0"/>
              </a:spcBef>
              <a:buNone/>
              <a:defRPr sz="1870">
                <a:solidFill>
                  <a:srgbClr val="888888"/>
                </a:solidFill>
                <a:latin typeface="Calibri"/>
                <a:ea typeface="Calibri"/>
                <a:cs typeface="Calibri"/>
                <a:sym typeface="Calibri"/>
              </a:defRPr>
            </a:lvl6pPr>
            <a:lvl7pPr indent="0" lvl="6" marL="0" marR="0" rtl="0" algn="r">
              <a:spcBef>
                <a:spcPts val="0"/>
              </a:spcBef>
              <a:buNone/>
              <a:defRPr sz="1870">
                <a:solidFill>
                  <a:srgbClr val="888888"/>
                </a:solidFill>
                <a:latin typeface="Calibri"/>
                <a:ea typeface="Calibri"/>
                <a:cs typeface="Calibri"/>
                <a:sym typeface="Calibri"/>
              </a:defRPr>
            </a:lvl7pPr>
            <a:lvl8pPr indent="0" lvl="7" marL="0" marR="0" rtl="0" algn="r">
              <a:spcBef>
                <a:spcPts val="0"/>
              </a:spcBef>
              <a:buNone/>
              <a:defRPr sz="1870">
                <a:solidFill>
                  <a:srgbClr val="888888"/>
                </a:solidFill>
                <a:latin typeface="Calibri"/>
                <a:ea typeface="Calibri"/>
                <a:cs typeface="Calibri"/>
                <a:sym typeface="Calibri"/>
              </a:defRPr>
            </a:lvl8pPr>
            <a:lvl9pPr indent="0" lvl="8" marL="0" marR="0" rtl="0" algn="r">
              <a:spcBef>
                <a:spcPts val="0"/>
              </a:spcBef>
              <a:buNone/>
              <a:defRPr sz="187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1039456" y="569242"/>
            <a:ext cx="13040440" cy="2066590"/>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6860"/>
              <a:buFont typeface="Calibri"/>
              <a:buNone/>
              <a:defRPr b="0" i="0" sz="686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5"/>
          <p:cNvSpPr txBox="1"/>
          <p:nvPr>
            <p:ph idx="1" type="body"/>
          </p:nvPr>
        </p:nvSpPr>
        <p:spPr>
          <a:xfrm>
            <a:off x="1039455" y="2846200"/>
            <a:ext cx="6425724" cy="6783857"/>
          </a:xfrm>
          <a:prstGeom prst="rect">
            <a:avLst/>
          </a:prstGeom>
          <a:noFill/>
          <a:ln>
            <a:noFill/>
          </a:ln>
        </p:spPr>
        <p:txBody>
          <a:bodyPr anchorCtr="0" anchor="t" bIns="91425" lIns="91425" spcFirstLastPara="1" rIns="91425" wrap="square" tIns="91425">
            <a:noAutofit/>
          </a:bodyPr>
          <a:lstStyle>
            <a:lvl1pPr indent="-505777" lvl="0" marL="457200" marR="0" rtl="0" algn="l">
              <a:lnSpc>
                <a:spcPct val="90000"/>
              </a:lnSpc>
              <a:spcBef>
                <a:spcPts val="1559"/>
              </a:spcBef>
              <a:spcAft>
                <a:spcPts val="0"/>
              </a:spcAft>
              <a:buClr>
                <a:schemeClr val="dk1"/>
              </a:buClr>
              <a:buSzPts val="4365"/>
              <a:buFont typeface="Arial"/>
              <a:buChar char="•"/>
              <a:defRPr b="0" i="0" sz="4365" u="none" cap="none" strike="noStrike">
                <a:solidFill>
                  <a:schemeClr val="dk1"/>
                </a:solidFill>
                <a:latin typeface="Calibri"/>
                <a:ea typeface="Calibri"/>
                <a:cs typeface="Calibri"/>
                <a:sym typeface="Calibri"/>
              </a:defRPr>
            </a:lvl1pPr>
            <a:lvl2pPr indent="-466217" lvl="1" marL="914400" marR="0" rtl="0" algn="l">
              <a:lnSpc>
                <a:spcPct val="90000"/>
              </a:lnSpc>
              <a:spcBef>
                <a:spcPts val="780"/>
              </a:spcBef>
              <a:spcAft>
                <a:spcPts val="0"/>
              </a:spcAft>
              <a:buClr>
                <a:schemeClr val="dk1"/>
              </a:buClr>
              <a:buSzPts val="3742"/>
              <a:buFont typeface="Arial"/>
              <a:buChar char="•"/>
              <a:defRPr b="0" i="0" sz="3741" u="none" cap="none" strike="noStrike">
                <a:solidFill>
                  <a:schemeClr val="dk1"/>
                </a:solidFill>
                <a:latin typeface="Calibri"/>
                <a:ea typeface="Calibri"/>
                <a:cs typeface="Calibri"/>
                <a:sym typeface="Calibri"/>
              </a:defRPr>
            </a:lvl2pPr>
            <a:lvl3pPr indent="-426592" lvl="2" marL="1371600" marR="0" rtl="0" algn="l">
              <a:lnSpc>
                <a:spcPct val="90000"/>
              </a:lnSpc>
              <a:spcBef>
                <a:spcPts val="780"/>
              </a:spcBef>
              <a:spcAft>
                <a:spcPts val="0"/>
              </a:spcAft>
              <a:buClr>
                <a:schemeClr val="dk1"/>
              </a:buClr>
              <a:buSzPts val="3118"/>
              <a:buFont typeface="Arial"/>
              <a:buChar char="•"/>
              <a:defRPr b="0" i="0" sz="3118" u="none" cap="none" strike="noStrike">
                <a:solidFill>
                  <a:schemeClr val="dk1"/>
                </a:solidFill>
                <a:latin typeface="Calibri"/>
                <a:ea typeface="Calibri"/>
                <a:cs typeface="Calibri"/>
                <a:sym typeface="Calibri"/>
              </a:defRPr>
            </a:lvl3pPr>
            <a:lvl4pPr indent="-406781" lvl="3" marL="18288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4pPr>
            <a:lvl5pPr indent="-406781" lvl="4" marL="22860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5pPr>
            <a:lvl6pPr indent="-406781" lvl="5" marL="27432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6pPr>
            <a:lvl7pPr indent="-406781" lvl="6" marL="32004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7pPr>
            <a:lvl8pPr indent="-406781" lvl="7" marL="36576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8pPr>
            <a:lvl9pPr indent="-406781" lvl="8" marL="41148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9pPr>
          </a:lstStyle>
          <a:p/>
        </p:txBody>
      </p:sp>
      <p:sp>
        <p:nvSpPr>
          <p:cNvPr id="32" name="Google Shape;32;p5"/>
          <p:cNvSpPr txBox="1"/>
          <p:nvPr>
            <p:ph idx="2" type="body"/>
          </p:nvPr>
        </p:nvSpPr>
        <p:spPr>
          <a:xfrm>
            <a:off x="7654171" y="2846200"/>
            <a:ext cx="6425724" cy="6783857"/>
          </a:xfrm>
          <a:prstGeom prst="rect">
            <a:avLst/>
          </a:prstGeom>
          <a:noFill/>
          <a:ln>
            <a:noFill/>
          </a:ln>
        </p:spPr>
        <p:txBody>
          <a:bodyPr anchorCtr="0" anchor="t" bIns="91425" lIns="91425" spcFirstLastPara="1" rIns="91425" wrap="square" tIns="91425">
            <a:noAutofit/>
          </a:bodyPr>
          <a:lstStyle>
            <a:lvl1pPr indent="-505777" lvl="0" marL="457200" marR="0" rtl="0" algn="l">
              <a:lnSpc>
                <a:spcPct val="90000"/>
              </a:lnSpc>
              <a:spcBef>
                <a:spcPts val="1559"/>
              </a:spcBef>
              <a:spcAft>
                <a:spcPts val="0"/>
              </a:spcAft>
              <a:buClr>
                <a:schemeClr val="dk1"/>
              </a:buClr>
              <a:buSzPts val="4365"/>
              <a:buFont typeface="Arial"/>
              <a:buChar char="•"/>
              <a:defRPr b="0" i="0" sz="4365" u="none" cap="none" strike="noStrike">
                <a:solidFill>
                  <a:schemeClr val="dk1"/>
                </a:solidFill>
                <a:latin typeface="Calibri"/>
                <a:ea typeface="Calibri"/>
                <a:cs typeface="Calibri"/>
                <a:sym typeface="Calibri"/>
              </a:defRPr>
            </a:lvl1pPr>
            <a:lvl2pPr indent="-466217" lvl="1" marL="914400" marR="0" rtl="0" algn="l">
              <a:lnSpc>
                <a:spcPct val="90000"/>
              </a:lnSpc>
              <a:spcBef>
                <a:spcPts val="780"/>
              </a:spcBef>
              <a:spcAft>
                <a:spcPts val="0"/>
              </a:spcAft>
              <a:buClr>
                <a:schemeClr val="dk1"/>
              </a:buClr>
              <a:buSzPts val="3742"/>
              <a:buFont typeface="Arial"/>
              <a:buChar char="•"/>
              <a:defRPr b="0" i="0" sz="3741" u="none" cap="none" strike="noStrike">
                <a:solidFill>
                  <a:schemeClr val="dk1"/>
                </a:solidFill>
                <a:latin typeface="Calibri"/>
                <a:ea typeface="Calibri"/>
                <a:cs typeface="Calibri"/>
                <a:sym typeface="Calibri"/>
              </a:defRPr>
            </a:lvl2pPr>
            <a:lvl3pPr indent="-426592" lvl="2" marL="1371600" marR="0" rtl="0" algn="l">
              <a:lnSpc>
                <a:spcPct val="90000"/>
              </a:lnSpc>
              <a:spcBef>
                <a:spcPts val="780"/>
              </a:spcBef>
              <a:spcAft>
                <a:spcPts val="0"/>
              </a:spcAft>
              <a:buClr>
                <a:schemeClr val="dk1"/>
              </a:buClr>
              <a:buSzPts val="3118"/>
              <a:buFont typeface="Arial"/>
              <a:buChar char="•"/>
              <a:defRPr b="0" i="0" sz="3118" u="none" cap="none" strike="noStrike">
                <a:solidFill>
                  <a:schemeClr val="dk1"/>
                </a:solidFill>
                <a:latin typeface="Calibri"/>
                <a:ea typeface="Calibri"/>
                <a:cs typeface="Calibri"/>
                <a:sym typeface="Calibri"/>
              </a:defRPr>
            </a:lvl3pPr>
            <a:lvl4pPr indent="-406781" lvl="3" marL="18288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4pPr>
            <a:lvl5pPr indent="-406781" lvl="4" marL="22860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5pPr>
            <a:lvl6pPr indent="-406781" lvl="5" marL="27432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6pPr>
            <a:lvl7pPr indent="-406781" lvl="6" marL="32004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7pPr>
            <a:lvl8pPr indent="-406781" lvl="7" marL="36576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8pPr>
            <a:lvl9pPr indent="-406781" lvl="8" marL="41148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9pPr>
          </a:lstStyle>
          <a:p/>
        </p:txBody>
      </p:sp>
      <p:sp>
        <p:nvSpPr>
          <p:cNvPr id="33" name="Google Shape;33;p5"/>
          <p:cNvSpPr txBox="1"/>
          <p:nvPr>
            <p:ph idx="10" type="dt"/>
          </p:nvPr>
        </p:nvSpPr>
        <p:spPr>
          <a:xfrm>
            <a:off x="1039455" y="9909729"/>
            <a:ext cx="3401854" cy="56924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870">
                <a:solidFill>
                  <a:srgbClr val="888888"/>
                </a:solidFill>
                <a:latin typeface="Calibri"/>
                <a:ea typeface="Calibri"/>
                <a:cs typeface="Calibri"/>
                <a:sym typeface="Calibri"/>
              </a:defRPr>
            </a:lvl1pPr>
            <a:lvl2pPr lvl="1"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9pPr>
          </a:lstStyle>
          <a:p/>
        </p:txBody>
      </p:sp>
      <p:sp>
        <p:nvSpPr>
          <p:cNvPr id="34" name="Google Shape;34;p5"/>
          <p:cNvSpPr txBox="1"/>
          <p:nvPr>
            <p:ph idx="11" type="ftr"/>
          </p:nvPr>
        </p:nvSpPr>
        <p:spPr>
          <a:xfrm>
            <a:off x="5008285" y="9909729"/>
            <a:ext cx="5102781" cy="56924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870">
                <a:solidFill>
                  <a:srgbClr val="888888"/>
                </a:solidFill>
                <a:latin typeface="Calibri"/>
                <a:ea typeface="Calibri"/>
                <a:cs typeface="Calibri"/>
                <a:sym typeface="Calibri"/>
              </a:defRPr>
            </a:lvl1pPr>
            <a:lvl2pPr lvl="1"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9pPr>
          </a:lstStyle>
          <a:p/>
        </p:txBody>
      </p:sp>
      <p:sp>
        <p:nvSpPr>
          <p:cNvPr id="35" name="Google Shape;35;p5"/>
          <p:cNvSpPr txBox="1"/>
          <p:nvPr>
            <p:ph idx="12" type="sldNum"/>
          </p:nvPr>
        </p:nvSpPr>
        <p:spPr>
          <a:xfrm>
            <a:off x="10678041" y="9909729"/>
            <a:ext cx="3401854" cy="56924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870">
                <a:solidFill>
                  <a:srgbClr val="888888"/>
                </a:solidFill>
                <a:latin typeface="Calibri"/>
                <a:ea typeface="Calibri"/>
                <a:cs typeface="Calibri"/>
                <a:sym typeface="Calibri"/>
              </a:defRPr>
            </a:lvl1pPr>
            <a:lvl2pPr indent="0" lvl="1" marL="0" marR="0" rtl="0" algn="r">
              <a:spcBef>
                <a:spcPts val="0"/>
              </a:spcBef>
              <a:buNone/>
              <a:defRPr sz="1870">
                <a:solidFill>
                  <a:srgbClr val="888888"/>
                </a:solidFill>
                <a:latin typeface="Calibri"/>
                <a:ea typeface="Calibri"/>
                <a:cs typeface="Calibri"/>
                <a:sym typeface="Calibri"/>
              </a:defRPr>
            </a:lvl2pPr>
            <a:lvl3pPr indent="0" lvl="2" marL="0" marR="0" rtl="0" algn="r">
              <a:spcBef>
                <a:spcPts val="0"/>
              </a:spcBef>
              <a:buNone/>
              <a:defRPr sz="1870">
                <a:solidFill>
                  <a:srgbClr val="888888"/>
                </a:solidFill>
                <a:latin typeface="Calibri"/>
                <a:ea typeface="Calibri"/>
                <a:cs typeface="Calibri"/>
                <a:sym typeface="Calibri"/>
              </a:defRPr>
            </a:lvl3pPr>
            <a:lvl4pPr indent="0" lvl="3" marL="0" marR="0" rtl="0" algn="r">
              <a:spcBef>
                <a:spcPts val="0"/>
              </a:spcBef>
              <a:buNone/>
              <a:defRPr sz="1870">
                <a:solidFill>
                  <a:srgbClr val="888888"/>
                </a:solidFill>
                <a:latin typeface="Calibri"/>
                <a:ea typeface="Calibri"/>
                <a:cs typeface="Calibri"/>
                <a:sym typeface="Calibri"/>
              </a:defRPr>
            </a:lvl4pPr>
            <a:lvl5pPr indent="0" lvl="4" marL="0" marR="0" rtl="0" algn="r">
              <a:spcBef>
                <a:spcPts val="0"/>
              </a:spcBef>
              <a:buNone/>
              <a:defRPr sz="1870">
                <a:solidFill>
                  <a:srgbClr val="888888"/>
                </a:solidFill>
                <a:latin typeface="Calibri"/>
                <a:ea typeface="Calibri"/>
                <a:cs typeface="Calibri"/>
                <a:sym typeface="Calibri"/>
              </a:defRPr>
            </a:lvl5pPr>
            <a:lvl6pPr indent="0" lvl="5" marL="0" marR="0" rtl="0" algn="r">
              <a:spcBef>
                <a:spcPts val="0"/>
              </a:spcBef>
              <a:buNone/>
              <a:defRPr sz="1870">
                <a:solidFill>
                  <a:srgbClr val="888888"/>
                </a:solidFill>
                <a:latin typeface="Calibri"/>
                <a:ea typeface="Calibri"/>
                <a:cs typeface="Calibri"/>
                <a:sym typeface="Calibri"/>
              </a:defRPr>
            </a:lvl6pPr>
            <a:lvl7pPr indent="0" lvl="6" marL="0" marR="0" rtl="0" algn="r">
              <a:spcBef>
                <a:spcPts val="0"/>
              </a:spcBef>
              <a:buNone/>
              <a:defRPr sz="1870">
                <a:solidFill>
                  <a:srgbClr val="888888"/>
                </a:solidFill>
                <a:latin typeface="Calibri"/>
                <a:ea typeface="Calibri"/>
                <a:cs typeface="Calibri"/>
                <a:sym typeface="Calibri"/>
              </a:defRPr>
            </a:lvl7pPr>
            <a:lvl8pPr indent="0" lvl="7" marL="0" marR="0" rtl="0" algn="r">
              <a:spcBef>
                <a:spcPts val="0"/>
              </a:spcBef>
              <a:buNone/>
              <a:defRPr sz="1870">
                <a:solidFill>
                  <a:srgbClr val="888888"/>
                </a:solidFill>
                <a:latin typeface="Calibri"/>
                <a:ea typeface="Calibri"/>
                <a:cs typeface="Calibri"/>
                <a:sym typeface="Calibri"/>
              </a:defRPr>
            </a:lvl8pPr>
            <a:lvl9pPr indent="0" lvl="8" marL="0" marR="0" rtl="0" algn="r">
              <a:spcBef>
                <a:spcPts val="0"/>
              </a:spcBef>
              <a:buNone/>
              <a:defRPr sz="187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1041425" y="569242"/>
            <a:ext cx="13040440" cy="2066590"/>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6860"/>
              <a:buFont typeface="Calibri"/>
              <a:buNone/>
              <a:defRPr b="0" i="0" sz="686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6"/>
          <p:cNvSpPr txBox="1"/>
          <p:nvPr>
            <p:ph idx="1" type="body"/>
          </p:nvPr>
        </p:nvSpPr>
        <p:spPr>
          <a:xfrm>
            <a:off x="1041426" y="2620980"/>
            <a:ext cx="6396193" cy="1284502"/>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1559"/>
              </a:spcBef>
              <a:spcAft>
                <a:spcPts val="0"/>
              </a:spcAft>
              <a:buClr>
                <a:schemeClr val="dk1"/>
              </a:buClr>
              <a:buSzPts val="3742"/>
              <a:buFont typeface="Arial"/>
              <a:buNone/>
              <a:defRPr b="1" i="0" sz="3741" u="none" cap="none" strike="noStrike">
                <a:solidFill>
                  <a:schemeClr val="dk1"/>
                </a:solidFill>
                <a:latin typeface="Calibri"/>
                <a:ea typeface="Calibri"/>
                <a:cs typeface="Calibri"/>
                <a:sym typeface="Calibri"/>
              </a:defRPr>
            </a:lvl1pPr>
            <a:lvl2pPr indent="-228600" lvl="1" marL="914400" marR="0" rtl="0" algn="l">
              <a:lnSpc>
                <a:spcPct val="90000"/>
              </a:lnSpc>
              <a:spcBef>
                <a:spcPts val="780"/>
              </a:spcBef>
              <a:spcAft>
                <a:spcPts val="0"/>
              </a:spcAft>
              <a:buClr>
                <a:schemeClr val="dk1"/>
              </a:buClr>
              <a:buSzPts val="3118"/>
              <a:buFont typeface="Arial"/>
              <a:buNone/>
              <a:defRPr b="1" i="0" sz="3118" u="none" cap="none" strike="noStrike">
                <a:solidFill>
                  <a:schemeClr val="dk1"/>
                </a:solidFill>
                <a:latin typeface="Calibri"/>
                <a:ea typeface="Calibri"/>
                <a:cs typeface="Calibri"/>
                <a:sym typeface="Calibri"/>
              </a:defRPr>
            </a:lvl2pPr>
            <a:lvl3pPr indent="-228600" lvl="2" marL="1371600" marR="0" rtl="0" algn="l">
              <a:lnSpc>
                <a:spcPct val="90000"/>
              </a:lnSpc>
              <a:spcBef>
                <a:spcPts val="780"/>
              </a:spcBef>
              <a:spcAft>
                <a:spcPts val="0"/>
              </a:spcAft>
              <a:buClr>
                <a:schemeClr val="dk1"/>
              </a:buClr>
              <a:buSzPts val="2806"/>
              <a:buFont typeface="Arial"/>
              <a:buNone/>
              <a:defRPr b="1" i="0" sz="2806" u="none" cap="none" strike="noStrike">
                <a:solidFill>
                  <a:schemeClr val="dk1"/>
                </a:solidFill>
                <a:latin typeface="Calibri"/>
                <a:ea typeface="Calibri"/>
                <a:cs typeface="Calibri"/>
                <a:sym typeface="Calibri"/>
              </a:defRPr>
            </a:lvl3pPr>
            <a:lvl4pPr indent="-228600" lvl="3" marL="1828800" marR="0" rtl="0" algn="l">
              <a:lnSpc>
                <a:spcPct val="90000"/>
              </a:lnSpc>
              <a:spcBef>
                <a:spcPts val="780"/>
              </a:spcBef>
              <a:spcAft>
                <a:spcPts val="0"/>
              </a:spcAft>
              <a:buClr>
                <a:schemeClr val="dk1"/>
              </a:buClr>
              <a:buSzPts val="2494"/>
              <a:buFont typeface="Arial"/>
              <a:buNone/>
              <a:defRPr b="1" i="0" sz="2494" u="none" cap="none" strike="noStrike">
                <a:solidFill>
                  <a:schemeClr val="dk1"/>
                </a:solidFill>
                <a:latin typeface="Calibri"/>
                <a:ea typeface="Calibri"/>
                <a:cs typeface="Calibri"/>
                <a:sym typeface="Calibri"/>
              </a:defRPr>
            </a:lvl4pPr>
            <a:lvl5pPr indent="-228600" lvl="4" marL="2286000" marR="0" rtl="0" algn="l">
              <a:lnSpc>
                <a:spcPct val="90000"/>
              </a:lnSpc>
              <a:spcBef>
                <a:spcPts val="780"/>
              </a:spcBef>
              <a:spcAft>
                <a:spcPts val="0"/>
              </a:spcAft>
              <a:buClr>
                <a:schemeClr val="dk1"/>
              </a:buClr>
              <a:buSzPts val="2494"/>
              <a:buFont typeface="Arial"/>
              <a:buNone/>
              <a:defRPr b="1" i="0" sz="2494" u="none" cap="none" strike="noStrike">
                <a:solidFill>
                  <a:schemeClr val="dk1"/>
                </a:solidFill>
                <a:latin typeface="Calibri"/>
                <a:ea typeface="Calibri"/>
                <a:cs typeface="Calibri"/>
                <a:sym typeface="Calibri"/>
              </a:defRPr>
            </a:lvl5pPr>
            <a:lvl6pPr indent="-228600" lvl="5" marL="2743200" marR="0" rtl="0" algn="l">
              <a:lnSpc>
                <a:spcPct val="90000"/>
              </a:lnSpc>
              <a:spcBef>
                <a:spcPts val="780"/>
              </a:spcBef>
              <a:spcAft>
                <a:spcPts val="0"/>
              </a:spcAft>
              <a:buClr>
                <a:schemeClr val="dk1"/>
              </a:buClr>
              <a:buSzPts val="2494"/>
              <a:buFont typeface="Arial"/>
              <a:buNone/>
              <a:defRPr b="1" i="0" sz="2494" u="none" cap="none" strike="noStrike">
                <a:solidFill>
                  <a:schemeClr val="dk1"/>
                </a:solidFill>
                <a:latin typeface="Calibri"/>
                <a:ea typeface="Calibri"/>
                <a:cs typeface="Calibri"/>
                <a:sym typeface="Calibri"/>
              </a:defRPr>
            </a:lvl6pPr>
            <a:lvl7pPr indent="-228600" lvl="6" marL="3200400" marR="0" rtl="0" algn="l">
              <a:lnSpc>
                <a:spcPct val="90000"/>
              </a:lnSpc>
              <a:spcBef>
                <a:spcPts val="780"/>
              </a:spcBef>
              <a:spcAft>
                <a:spcPts val="0"/>
              </a:spcAft>
              <a:buClr>
                <a:schemeClr val="dk1"/>
              </a:buClr>
              <a:buSzPts val="2494"/>
              <a:buFont typeface="Arial"/>
              <a:buNone/>
              <a:defRPr b="1" i="0" sz="2494" u="none" cap="none" strike="noStrike">
                <a:solidFill>
                  <a:schemeClr val="dk1"/>
                </a:solidFill>
                <a:latin typeface="Calibri"/>
                <a:ea typeface="Calibri"/>
                <a:cs typeface="Calibri"/>
                <a:sym typeface="Calibri"/>
              </a:defRPr>
            </a:lvl7pPr>
            <a:lvl8pPr indent="-228600" lvl="7" marL="3657600" marR="0" rtl="0" algn="l">
              <a:lnSpc>
                <a:spcPct val="90000"/>
              </a:lnSpc>
              <a:spcBef>
                <a:spcPts val="780"/>
              </a:spcBef>
              <a:spcAft>
                <a:spcPts val="0"/>
              </a:spcAft>
              <a:buClr>
                <a:schemeClr val="dk1"/>
              </a:buClr>
              <a:buSzPts val="2494"/>
              <a:buFont typeface="Arial"/>
              <a:buNone/>
              <a:defRPr b="1" i="0" sz="2494" u="none" cap="none" strike="noStrike">
                <a:solidFill>
                  <a:schemeClr val="dk1"/>
                </a:solidFill>
                <a:latin typeface="Calibri"/>
                <a:ea typeface="Calibri"/>
                <a:cs typeface="Calibri"/>
                <a:sym typeface="Calibri"/>
              </a:defRPr>
            </a:lvl8pPr>
            <a:lvl9pPr indent="-228600" lvl="8" marL="4114800" marR="0" rtl="0" algn="l">
              <a:lnSpc>
                <a:spcPct val="90000"/>
              </a:lnSpc>
              <a:spcBef>
                <a:spcPts val="780"/>
              </a:spcBef>
              <a:spcAft>
                <a:spcPts val="0"/>
              </a:spcAft>
              <a:buClr>
                <a:schemeClr val="dk1"/>
              </a:buClr>
              <a:buSzPts val="2494"/>
              <a:buFont typeface="Arial"/>
              <a:buNone/>
              <a:defRPr b="1" i="0" sz="2494" u="none" cap="none" strike="noStrike">
                <a:solidFill>
                  <a:schemeClr val="dk1"/>
                </a:solidFill>
                <a:latin typeface="Calibri"/>
                <a:ea typeface="Calibri"/>
                <a:cs typeface="Calibri"/>
                <a:sym typeface="Calibri"/>
              </a:defRPr>
            </a:lvl9pPr>
          </a:lstStyle>
          <a:p/>
        </p:txBody>
      </p:sp>
      <p:sp>
        <p:nvSpPr>
          <p:cNvPr id="39" name="Google Shape;39;p6"/>
          <p:cNvSpPr txBox="1"/>
          <p:nvPr>
            <p:ph idx="2" type="body"/>
          </p:nvPr>
        </p:nvSpPr>
        <p:spPr>
          <a:xfrm>
            <a:off x="1041426" y="3905482"/>
            <a:ext cx="6396193" cy="5744375"/>
          </a:xfrm>
          <a:prstGeom prst="rect">
            <a:avLst/>
          </a:prstGeom>
          <a:noFill/>
          <a:ln>
            <a:noFill/>
          </a:ln>
        </p:spPr>
        <p:txBody>
          <a:bodyPr anchorCtr="0" anchor="t" bIns="91425" lIns="91425" spcFirstLastPara="1" rIns="91425" wrap="square" tIns="91425">
            <a:noAutofit/>
          </a:bodyPr>
          <a:lstStyle>
            <a:lvl1pPr indent="-505777" lvl="0" marL="457200" marR="0" rtl="0" algn="l">
              <a:lnSpc>
                <a:spcPct val="90000"/>
              </a:lnSpc>
              <a:spcBef>
                <a:spcPts val="1559"/>
              </a:spcBef>
              <a:spcAft>
                <a:spcPts val="0"/>
              </a:spcAft>
              <a:buClr>
                <a:schemeClr val="dk1"/>
              </a:buClr>
              <a:buSzPts val="4365"/>
              <a:buFont typeface="Arial"/>
              <a:buChar char="•"/>
              <a:defRPr b="0" i="0" sz="4365" u="none" cap="none" strike="noStrike">
                <a:solidFill>
                  <a:schemeClr val="dk1"/>
                </a:solidFill>
                <a:latin typeface="Calibri"/>
                <a:ea typeface="Calibri"/>
                <a:cs typeface="Calibri"/>
                <a:sym typeface="Calibri"/>
              </a:defRPr>
            </a:lvl1pPr>
            <a:lvl2pPr indent="-466217" lvl="1" marL="914400" marR="0" rtl="0" algn="l">
              <a:lnSpc>
                <a:spcPct val="90000"/>
              </a:lnSpc>
              <a:spcBef>
                <a:spcPts val="780"/>
              </a:spcBef>
              <a:spcAft>
                <a:spcPts val="0"/>
              </a:spcAft>
              <a:buClr>
                <a:schemeClr val="dk1"/>
              </a:buClr>
              <a:buSzPts val="3742"/>
              <a:buFont typeface="Arial"/>
              <a:buChar char="•"/>
              <a:defRPr b="0" i="0" sz="3741" u="none" cap="none" strike="noStrike">
                <a:solidFill>
                  <a:schemeClr val="dk1"/>
                </a:solidFill>
                <a:latin typeface="Calibri"/>
                <a:ea typeface="Calibri"/>
                <a:cs typeface="Calibri"/>
                <a:sym typeface="Calibri"/>
              </a:defRPr>
            </a:lvl2pPr>
            <a:lvl3pPr indent="-426592" lvl="2" marL="1371600" marR="0" rtl="0" algn="l">
              <a:lnSpc>
                <a:spcPct val="90000"/>
              </a:lnSpc>
              <a:spcBef>
                <a:spcPts val="780"/>
              </a:spcBef>
              <a:spcAft>
                <a:spcPts val="0"/>
              </a:spcAft>
              <a:buClr>
                <a:schemeClr val="dk1"/>
              </a:buClr>
              <a:buSzPts val="3118"/>
              <a:buFont typeface="Arial"/>
              <a:buChar char="•"/>
              <a:defRPr b="0" i="0" sz="3118" u="none" cap="none" strike="noStrike">
                <a:solidFill>
                  <a:schemeClr val="dk1"/>
                </a:solidFill>
                <a:latin typeface="Calibri"/>
                <a:ea typeface="Calibri"/>
                <a:cs typeface="Calibri"/>
                <a:sym typeface="Calibri"/>
              </a:defRPr>
            </a:lvl3pPr>
            <a:lvl4pPr indent="-406781" lvl="3" marL="18288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4pPr>
            <a:lvl5pPr indent="-406781" lvl="4" marL="22860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5pPr>
            <a:lvl6pPr indent="-406781" lvl="5" marL="27432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6pPr>
            <a:lvl7pPr indent="-406781" lvl="6" marL="32004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7pPr>
            <a:lvl8pPr indent="-406781" lvl="7" marL="36576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8pPr>
            <a:lvl9pPr indent="-406781" lvl="8" marL="41148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9pPr>
          </a:lstStyle>
          <a:p/>
        </p:txBody>
      </p:sp>
      <p:sp>
        <p:nvSpPr>
          <p:cNvPr id="40" name="Google Shape;40;p6"/>
          <p:cNvSpPr txBox="1"/>
          <p:nvPr>
            <p:ph idx="3" type="body"/>
          </p:nvPr>
        </p:nvSpPr>
        <p:spPr>
          <a:xfrm>
            <a:off x="7654172" y="2620980"/>
            <a:ext cx="6427693" cy="1284502"/>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1559"/>
              </a:spcBef>
              <a:spcAft>
                <a:spcPts val="0"/>
              </a:spcAft>
              <a:buClr>
                <a:schemeClr val="dk1"/>
              </a:buClr>
              <a:buSzPts val="3742"/>
              <a:buFont typeface="Arial"/>
              <a:buNone/>
              <a:defRPr b="1" i="0" sz="3741" u="none" cap="none" strike="noStrike">
                <a:solidFill>
                  <a:schemeClr val="dk1"/>
                </a:solidFill>
                <a:latin typeface="Calibri"/>
                <a:ea typeface="Calibri"/>
                <a:cs typeface="Calibri"/>
                <a:sym typeface="Calibri"/>
              </a:defRPr>
            </a:lvl1pPr>
            <a:lvl2pPr indent="-228600" lvl="1" marL="914400" marR="0" rtl="0" algn="l">
              <a:lnSpc>
                <a:spcPct val="90000"/>
              </a:lnSpc>
              <a:spcBef>
                <a:spcPts val="780"/>
              </a:spcBef>
              <a:spcAft>
                <a:spcPts val="0"/>
              </a:spcAft>
              <a:buClr>
                <a:schemeClr val="dk1"/>
              </a:buClr>
              <a:buSzPts val="3118"/>
              <a:buFont typeface="Arial"/>
              <a:buNone/>
              <a:defRPr b="1" i="0" sz="3118" u="none" cap="none" strike="noStrike">
                <a:solidFill>
                  <a:schemeClr val="dk1"/>
                </a:solidFill>
                <a:latin typeface="Calibri"/>
                <a:ea typeface="Calibri"/>
                <a:cs typeface="Calibri"/>
                <a:sym typeface="Calibri"/>
              </a:defRPr>
            </a:lvl2pPr>
            <a:lvl3pPr indent="-228600" lvl="2" marL="1371600" marR="0" rtl="0" algn="l">
              <a:lnSpc>
                <a:spcPct val="90000"/>
              </a:lnSpc>
              <a:spcBef>
                <a:spcPts val="780"/>
              </a:spcBef>
              <a:spcAft>
                <a:spcPts val="0"/>
              </a:spcAft>
              <a:buClr>
                <a:schemeClr val="dk1"/>
              </a:buClr>
              <a:buSzPts val="2806"/>
              <a:buFont typeface="Arial"/>
              <a:buNone/>
              <a:defRPr b="1" i="0" sz="2806" u="none" cap="none" strike="noStrike">
                <a:solidFill>
                  <a:schemeClr val="dk1"/>
                </a:solidFill>
                <a:latin typeface="Calibri"/>
                <a:ea typeface="Calibri"/>
                <a:cs typeface="Calibri"/>
                <a:sym typeface="Calibri"/>
              </a:defRPr>
            </a:lvl3pPr>
            <a:lvl4pPr indent="-228600" lvl="3" marL="1828800" marR="0" rtl="0" algn="l">
              <a:lnSpc>
                <a:spcPct val="90000"/>
              </a:lnSpc>
              <a:spcBef>
                <a:spcPts val="780"/>
              </a:spcBef>
              <a:spcAft>
                <a:spcPts val="0"/>
              </a:spcAft>
              <a:buClr>
                <a:schemeClr val="dk1"/>
              </a:buClr>
              <a:buSzPts val="2494"/>
              <a:buFont typeface="Arial"/>
              <a:buNone/>
              <a:defRPr b="1" i="0" sz="2494" u="none" cap="none" strike="noStrike">
                <a:solidFill>
                  <a:schemeClr val="dk1"/>
                </a:solidFill>
                <a:latin typeface="Calibri"/>
                <a:ea typeface="Calibri"/>
                <a:cs typeface="Calibri"/>
                <a:sym typeface="Calibri"/>
              </a:defRPr>
            </a:lvl4pPr>
            <a:lvl5pPr indent="-228600" lvl="4" marL="2286000" marR="0" rtl="0" algn="l">
              <a:lnSpc>
                <a:spcPct val="90000"/>
              </a:lnSpc>
              <a:spcBef>
                <a:spcPts val="780"/>
              </a:spcBef>
              <a:spcAft>
                <a:spcPts val="0"/>
              </a:spcAft>
              <a:buClr>
                <a:schemeClr val="dk1"/>
              </a:buClr>
              <a:buSzPts val="2494"/>
              <a:buFont typeface="Arial"/>
              <a:buNone/>
              <a:defRPr b="1" i="0" sz="2494" u="none" cap="none" strike="noStrike">
                <a:solidFill>
                  <a:schemeClr val="dk1"/>
                </a:solidFill>
                <a:latin typeface="Calibri"/>
                <a:ea typeface="Calibri"/>
                <a:cs typeface="Calibri"/>
                <a:sym typeface="Calibri"/>
              </a:defRPr>
            </a:lvl5pPr>
            <a:lvl6pPr indent="-228600" lvl="5" marL="2743200" marR="0" rtl="0" algn="l">
              <a:lnSpc>
                <a:spcPct val="90000"/>
              </a:lnSpc>
              <a:spcBef>
                <a:spcPts val="780"/>
              </a:spcBef>
              <a:spcAft>
                <a:spcPts val="0"/>
              </a:spcAft>
              <a:buClr>
                <a:schemeClr val="dk1"/>
              </a:buClr>
              <a:buSzPts val="2494"/>
              <a:buFont typeface="Arial"/>
              <a:buNone/>
              <a:defRPr b="1" i="0" sz="2494" u="none" cap="none" strike="noStrike">
                <a:solidFill>
                  <a:schemeClr val="dk1"/>
                </a:solidFill>
                <a:latin typeface="Calibri"/>
                <a:ea typeface="Calibri"/>
                <a:cs typeface="Calibri"/>
                <a:sym typeface="Calibri"/>
              </a:defRPr>
            </a:lvl6pPr>
            <a:lvl7pPr indent="-228600" lvl="6" marL="3200400" marR="0" rtl="0" algn="l">
              <a:lnSpc>
                <a:spcPct val="90000"/>
              </a:lnSpc>
              <a:spcBef>
                <a:spcPts val="780"/>
              </a:spcBef>
              <a:spcAft>
                <a:spcPts val="0"/>
              </a:spcAft>
              <a:buClr>
                <a:schemeClr val="dk1"/>
              </a:buClr>
              <a:buSzPts val="2494"/>
              <a:buFont typeface="Arial"/>
              <a:buNone/>
              <a:defRPr b="1" i="0" sz="2494" u="none" cap="none" strike="noStrike">
                <a:solidFill>
                  <a:schemeClr val="dk1"/>
                </a:solidFill>
                <a:latin typeface="Calibri"/>
                <a:ea typeface="Calibri"/>
                <a:cs typeface="Calibri"/>
                <a:sym typeface="Calibri"/>
              </a:defRPr>
            </a:lvl7pPr>
            <a:lvl8pPr indent="-228600" lvl="7" marL="3657600" marR="0" rtl="0" algn="l">
              <a:lnSpc>
                <a:spcPct val="90000"/>
              </a:lnSpc>
              <a:spcBef>
                <a:spcPts val="780"/>
              </a:spcBef>
              <a:spcAft>
                <a:spcPts val="0"/>
              </a:spcAft>
              <a:buClr>
                <a:schemeClr val="dk1"/>
              </a:buClr>
              <a:buSzPts val="2494"/>
              <a:buFont typeface="Arial"/>
              <a:buNone/>
              <a:defRPr b="1" i="0" sz="2494" u="none" cap="none" strike="noStrike">
                <a:solidFill>
                  <a:schemeClr val="dk1"/>
                </a:solidFill>
                <a:latin typeface="Calibri"/>
                <a:ea typeface="Calibri"/>
                <a:cs typeface="Calibri"/>
                <a:sym typeface="Calibri"/>
              </a:defRPr>
            </a:lvl8pPr>
            <a:lvl9pPr indent="-228600" lvl="8" marL="4114800" marR="0" rtl="0" algn="l">
              <a:lnSpc>
                <a:spcPct val="90000"/>
              </a:lnSpc>
              <a:spcBef>
                <a:spcPts val="780"/>
              </a:spcBef>
              <a:spcAft>
                <a:spcPts val="0"/>
              </a:spcAft>
              <a:buClr>
                <a:schemeClr val="dk1"/>
              </a:buClr>
              <a:buSzPts val="2494"/>
              <a:buFont typeface="Arial"/>
              <a:buNone/>
              <a:defRPr b="1" i="0" sz="2494" u="none" cap="none" strike="noStrike">
                <a:solidFill>
                  <a:schemeClr val="dk1"/>
                </a:solidFill>
                <a:latin typeface="Calibri"/>
                <a:ea typeface="Calibri"/>
                <a:cs typeface="Calibri"/>
                <a:sym typeface="Calibri"/>
              </a:defRPr>
            </a:lvl9pPr>
          </a:lstStyle>
          <a:p/>
        </p:txBody>
      </p:sp>
      <p:sp>
        <p:nvSpPr>
          <p:cNvPr id="41" name="Google Shape;41;p6"/>
          <p:cNvSpPr txBox="1"/>
          <p:nvPr>
            <p:ph idx="4" type="body"/>
          </p:nvPr>
        </p:nvSpPr>
        <p:spPr>
          <a:xfrm>
            <a:off x="7654172" y="3905482"/>
            <a:ext cx="6427693" cy="5744375"/>
          </a:xfrm>
          <a:prstGeom prst="rect">
            <a:avLst/>
          </a:prstGeom>
          <a:noFill/>
          <a:ln>
            <a:noFill/>
          </a:ln>
        </p:spPr>
        <p:txBody>
          <a:bodyPr anchorCtr="0" anchor="t" bIns="91425" lIns="91425" spcFirstLastPara="1" rIns="91425" wrap="square" tIns="91425">
            <a:noAutofit/>
          </a:bodyPr>
          <a:lstStyle>
            <a:lvl1pPr indent="-505777" lvl="0" marL="457200" marR="0" rtl="0" algn="l">
              <a:lnSpc>
                <a:spcPct val="90000"/>
              </a:lnSpc>
              <a:spcBef>
                <a:spcPts val="1559"/>
              </a:spcBef>
              <a:spcAft>
                <a:spcPts val="0"/>
              </a:spcAft>
              <a:buClr>
                <a:schemeClr val="dk1"/>
              </a:buClr>
              <a:buSzPts val="4365"/>
              <a:buFont typeface="Arial"/>
              <a:buChar char="•"/>
              <a:defRPr b="0" i="0" sz="4365" u="none" cap="none" strike="noStrike">
                <a:solidFill>
                  <a:schemeClr val="dk1"/>
                </a:solidFill>
                <a:latin typeface="Calibri"/>
                <a:ea typeface="Calibri"/>
                <a:cs typeface="Calibri"/>
                <a:sym typeface="Calibri"/>
              </a:defRPr>
            </a:lvl1pPr>
            <a:lvl2pPr indent="-466217" lvl="1" marL="914400" marR="0" rtl="0" algn="l">
              <a:lnSpc>
                <a:spcPct val="90000"/>
              </a:lnSpc>
              <a:spcBef>
                <a:spcPts val="780"/>
              </a:spcBef>
              <a:spcAft>
                <a:spcPts val="0"/>
              </a:spcAft>
              <a:buClr>
                <a:schemeClr val="dk1"/>
              </a:buClr>
              <a:buSzPts val="3742"/>
              <a:buFont typeface="Arial"/>
              <a:buChar char="•"/>
              <a:defRPr b="0" i="0" sz="3741" u="none" cap="none" strike="noStrike">
                <a:solidFill>
                  <a:schemeClr val="dk1"/>
                </a:solidFill>
                <a:latin typeface="Calibri"/>
                <a:ea typeface="Calibri"/>
                <a:cs typeface="Calibri"/>
                <a:sym typeface="Calibri"/>
              </a:defRPr>
            </a:lvl2pPr>
            <a:lvl3pPr indent="-426592" lvl="2" marL="1371600" marR="0" rtl="0" algn="l">
              <a:lnSpc>
                <a:spcPct val="90000"/>
              </a:lnSpc>
              <a:spcBef>
                <a:spcPts val="780"/>
              </a:spcBef>
              <a:spcAft>
                <a:spcPts val="0"/>
              </a:spcAft>
              <a:buClr>
                <a:schemeClr val="dk1"/>
              </a:buClr>
              <a:buSzPts val="3118"/>
              <a:buFont typeface="Arial"/>
              <a:buChar char="•"/>
              <a:defRPr b="0" i="0" sz="3118" u="none" cap="none" strike="noStrike">
                <a:solidFill>
                  <a:schemeClr val="dk1"/>
                </a:solidFill>
                <a:latin typeface="Calibri"/>
                <a:ea typeface="Calibri"/>
                <a:cs typeface="Calibri"/>
                <a:sym typeface="Calibri"/>
              </a:defRPr>
            </a:lvl3pPr>
            <a:lvl4pPr indent="-406781" lvl="3" marL="18288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4pPr>
            <a:lvl5pPr indent="-406781" lvl="4" marL="22860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5pPr>
            <a:lvl6pPr indent="-406781" lvl="5" marL="27432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6pPr>
            <a:lvl7pPr indent="-406781" lvl="6" marL="32004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7pPr>
            <a:lvl8pPr indent="-406781" lvl="7" marL="36576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8pPr>
            <a:lvl9pPr indent="-406781" lvl="8" marL="41148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9pPr>
          </a:lstStyle>
          <a:p/>
        </p:txBody>
      </p:sp>
      <p:sp>
        <p:nvSpPr>
          <p:cNvPr id="42" name="Google Shape;42;p6"/>
          <p:cNvSpPr txBox="1"/>
          <p:nvPr>
            <p:ph idx="10" type="dt"/>
          </p:nvPr>
        </p:nvSpPr>
        <p:spPr>
          <a:xfrm>
            <a:off x="1039455" y="9909729"/>
            <a:ext cx="3401854" cy="56924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870">
                <a:solidFill>
                  <a:srgbClr val="888888"/>
                </a:solidFill>
                <a:latin typeface="Calibri"/>
                <a:ea typeface="Calibri"/>
                <a:cs typeface="Calibri"/>
                <a:sym typeface="Calibri"/>
              </a:defRPr>
            </a:lvl1pPr>
            <a:lvl2pPr lvl="1"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9pPr>
          </a:lstStyle>
          <a:p/>
        </p:txBody>
      </p:sp>
      <p:sp>
        <p:nvSpPr>
          <p:cNvPr id="43" name="Google Shape;43;p6"/>
          <p:cNvSpPr txBox="1"/>
          <p:nvPr>
            <p:ph idx="11" type="ftr"/>
          </p:nvPr>
        </p:nvSpPr>
        <p:spPr>
          <a:xfrm>
            <a:off x="5008285" y="9909729"/>
            <a:ext cx="5102781" cy="56924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870">
                <a:solidFill>
                  <a:srgbClr val="888888"/>
                </a:solidFill>
                <a:latin typeface="Calibri"/>
                <a:ea typeface="Calibri"/>
                <a:cs typeface="Calibri"/>
                <a:sym typeface="Calibri"/>
              </a:defRPr>
            </a:lvl1pPr>
            <a:lvl2pPr lvl="1"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9pPr>
          </a:lstStyle>
          <a:p/>
        </p:txBody>
      </p:sp>
      <p:sp>
        <p:nvSpPr>
          <p:cNvPr id="44" name="Google Shape;44;p6"/>
          <p:cNvSpPr txBox="1"/>
          <p:nvPr>
            <p:ph idx="12" type="sldNum"/>
          </p:nvPr>
        </p:nvSpPr>
        <p:spPr>
          <a:xfrm>
            <a:off x="10678041" y="9909729"/>
            <a:ext cx="3401854" cy="56924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870">
                <a:solidFill>
                  <a:srgbClr val="888888"/>
                </a:solidFill>
                <a:latin typeface="Calibri"/>
                <a:ea typeface="Calibri"/>
                <a:cs typeface="Calibri"/>
                <a:sym typeface="Calibri"/>
              </a:defRPr>
            </a:lvl1pPr>
            <a:lvl2pPr indent="0" lvl="1" marL="0" marR="0" rtl="0" algn="r">
              <a:spcBef>
                <a:spcPts val="0"/>
              </a:spcBef>
              <a:buNone/>
              <a:defRPr sz="1870">
                <a:solidFill>
                  <a:srgbClr val="888888"/>
                </a:solidFill>
                <a:latin typeface="Calibri"/>
                <a:ea typeface="Calibri"/>
                <a:cs typeface="Calibri"/>
                <a:sym typeface="Calibri"/>
              </a:defRPr>
            </a:lvl2pPr>
            <a:lvl3pPr indent="0" lvl="2" marL="0" marR="0" rtl="0" algn="r">
              <a:spcBef>
                <a:spcPts val="0"/>
              </a:spcBef>
              <a:buNone/>
              <a:defRPr sz="1870">
                <a:solidFill>
                  <a:srgbClr val="888888"/>
                </a:solidFill>
                <a:latin typeface="Calibri"/>
                <a:ea typeface="Calibri"/>
                <a:cs typeface="Calibri"/>
                <a:sym typeface="Calibri"/>
              </a:defRPr>
            </a:lvl3pPr>
            <a:lvl4pPr indent="0" lvl="3" marL="0" marR="0" rtl="0" algn="r">
              <a:spcBef>
                <a:spcPts val="0"/>
              </a:spcBef>
              <a:buNone/>
              <a:defRPr sz="1870">
                <a:solidFill>
                  <a:srgbClr val="888888"/>
                </a:solidFill>
                <a:latin typeface="Calibri"/>
                <a:ea typeface="Calibri"/>
                <a:cs typeface="Calibri"/>
                <a:sym typeface="Calibri"/>
              </a:defRPr>
            </a:lvl4pPr>
            <a:lvl5pPr indent="0" lvl="4" marL="0" marR="0" rtl="0" algn="r">
              <a:spcBef>
                <a:spcPts val="0"/>
              </a:spcBef>
              <a:buNone/>
              <a:defRPr sz="1870">
                <a:solidFill>
                  <a:srgbClr val="888888"/>
                </a:solidFill>
                <a:latin typeface="Calibri"/>
                <a:ea typeface="Calibri"/>
                <a:cs typeface="Calibri"/>
                <a:sym typeface="Calibri"/>
              </a:defRPr>
            </a:lvl5pPr>
            <a:lvl6pPr indent="0" lvl="5" marL="0" marR="0" rtl="0" algn="r">
              <a:spcBef>
                <a:spcPts val="0"/>
              </a:spcBef>
              <a:buNone/>
              <a:defRPr sz="1870">
                <a:solidFill>
                  <a:srgbClr val="888888"/>
                </a:solidFill>
                <a:latin typeface="Calibri"/>
                <a:ea typeface="Calibri"/>
                <a:cs typeface="Calibri"/>
                <a:sym typeface="Calibri"/>
              </a:defRPr>
            </a:lvl6pPr>
            <a:lvl7pPr indent="0" lvl="6" marL="0" marR="0" rtl="0" algn="r">
              <a:spcBef>
                <a:spcPts val="0"/>
              </a:spcBef>
              <a:buNone/>
              <a:defRPr sz="1870">
                <a:solidFill>
                  <a:srgbClr val="888888"/>
                </a:solidFill>
                <a:latin typeface="Calibri"/>
                <a:ea typeface="Calibri"/>
                <a:cs typeface="Calibri"/>
                <a:sym typeface="Calibri"/>
              </a:defRPr>
            </a:lvl7pPr>
            <a:lvl8pPr indent="0" lvl="7" marL="0" marR="0" rtl="0" algn="r">
              <a:spcBef>
                <a:spcPts val="0"/>
              </a:spcBef>
              <a:buNone/>
              <a:defRPr sz="1870">
                <a:solidFill>
                  <a:srgbClr val="888888"/>
                </a:solidFill>
                <a:latin typeface="Calibri"/>
                <a:ea typeface="Calibri"/>
                <a:cs typeface="Calibri"/>
                <a:sym typeface="Calibri"/>
              </a:defRPr>
            </a:lvl8pPr>
            <a:lvl9pPr indent="0" lvl="8" marL="0" marR="0" rtl="0" algn="r">
              <a:spcBef>
                <a:spcPts val="0"/>
              </a:spcBef>
              <a:buNone/>
              <a:defRPr sz="187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1039456" y="569242"/>
            <a:ext cx="13040440" cy="2066590"/>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6860"/>
              <a:buFont typeface="Calibri"/>
              <a:buNone/>
              <a:defRPr b="0" i="0" sz="686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Google Shape;47;p7"/>
          <p:cNvSpPr txBox="1"/>
          <p:nvPr>
            <p:ph idx="10" type="dt"/>
          </p:nvPr>
        </p:nvSpPr>
        <p:spPr>
          <a:xfrm>
            <a:off x="1039455" y="9909729"/>
            <a:ext cx="3401854" cy="56924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870">
                <a:solidFill>
                  <a:srgbClr val="888888"/>
                </a:solidFill>
                <a:latin typeface="Calibri"/>
                <a:ea typeface="Calibri"/>
                <a:cs typeface="Calibri"/>
                <a:sym typeface="Calibri"/>
              </a:defRPr>
            </a:lvl1pPr>
            <a:lvl2pPr lvl="1"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9pPr>
          </a:lstStyle>
          <a:p/>
        </p:txBody>
      </p:sp>
      <p:sp>
        <p:nvSpPr>
          <p:cNvPr id="48" name="Google Shape;48;p7"/>
          <p:cNvSpPr txBox="1"/>
          <p:nvPr>
            <p:ph idx="11" type="ftr"/>
          </p:nvPr>
        </p:nvSpPr>
        <p:spPr>
          <a:xfrm>
            <a:off x="5008285" y="9909729"/>
            <a:ext cx="5102781" cy="56924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870">
                <a:solidFill>
                  <a:srgbClr val="888888"/>
                </a:solidFill>
                <a:latin typeface="Calibri"/>
                <a:ea typeface="Calibri"/>
                <a:cs typeface="Calibri"/>
                <a:sym typeface="Calibri"/>
              </a:defRPr>
            </a:lvl1pPr>
            <a:lvl2pPr lvl="1"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9pPr>
          </a:lstStyle>
          <a:p/>
        </p:txBody>
      </p:sp>
      <p:sp>
        <p:nvSpPr>
          <p:cNvPr id="49" name="Google Shape;49;p7"/>
          <p:cNvSpPr txBox="1"/>
          <p:nvPr>
            <p:ph idx="12" type="sldNum"/>
          </p:nvPr>
        </p:nvSpPr>
        <p:spPr>
          <a:xfrm>
            <a:off x="10678041" y="9909729"/>
            <a:ext cx="3401854" cy="56924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870">
                <a:solidFill>
                  <a:srgbClr val="888888"/>
                </a:solidFill>
                <a:latin typeface="Calibri"/>
                <a:ea typeface="Calibri"/>
                <a:cs typeface="Calibri"/>
                <a:sym typeface="Calibri"/>
              </a:defRPr>
            </a:lvl1pPr>
            <a:lvl2pPr indent="0" lvl="1" marL="0" marR="0" rtl="0" algn="r">
              <a:spcBef>
                <a:spcPts val="0"/>
              </a:spcBef>
              <a:buNone/>
              <a:defRPr sz="1870">
                <a:solidFill>
                  <a:srgbClr val="888888"/>
                </a:solidFill>
                <a:latin typeface="Calibri"/>
                <a:ea typeface="Calibri"/>
                <a:cs typeface="Calibri"/>
                <a:sym typeface="Calibri"/>
              </a:defRPr>
            </a:lvl2pPr>
            <a:lvl3pPr indent="0" lvl="2" marL="0" marR="0" rtl="0" algn="r">
              <a:spcBef>
                <a:spcPts val="0"/>
              </a:spcBef>
              <a:buNone/>
              <a:defRPr sz="1870">
                <a:solidFill>
                  <a:srgbClr val="888888"/>
                </a:solidFill>
                <a:latin typeface="Calibri"/>
                <a:ea typeface="Calibri"/>
                <a:cs typeface="Calibri"/>
                <a:sym typeface="Calibri"/>
              </a:defRPr>
            </a:lvl3pPr>
            <a:lvl4pPr indent="0" lvl="3" marL="0" marR="0" rtl="0" algn="r">
              <a:spcBef>
                <a:spcPts val="0"/>
              </a:spcBef>
              <a:buNone/>
              <a:defRPr sz="1870">
                <a:solidFill>
                  <a:srgbClr val="888888"/>
                </a:solidFill>
                <a:latin typeface="Calibri"/>
                <a:ea typeface="Calibri"/>
                <a:cs typeface="Calibri"/>
                <a:sym typeface="Calibri"/>
              </a:defRPr>
            </a:lvl4pPr>
            <a:lvl5pPr indent="0" lvl="4" marL="0" marR="0" rtl="0" algn="r">
              <a:spcBef>
                <a:spcPts val="0"/>
              </a:spcBef>
              <a:buNone/>
              <a:defRPr sz="1870">
                <a:solidFill>
                  <a:srgbClr val="888888"/>
                </a:solidFill>
                <a:latin typeface="Calibri"/>
                <a:ea typeface="Calibri"/>
                <a:cs typeface="Calibri"/>
                <a:sym typeface="Calibri"/>
              </a:defRPr>
            </a:lvl5pPr>
            <a:lvl6pPr indent="0" lvl="5" marL="0" marR="0" rtl="0" algn="r">
              <a:spcBef>
                <a:spcPts val="0"/>
              </a:spcBef>
              <a:buNone/>
              <a:defRPr sz="1870">
                <a:solidFill>
                  <a:srgbClr val="888888"/>
                </a:solidFill>
                <a:latin typeface="Calibri"/>
                <a:ea typeface="Calibri"/>
                <a:cs typeface="Calibri"/>
                <a:sym typeface="Calibri"/>
              </a:defRPr>
            </a:lvl6pPr>
            <a:lvl7pPr indent="0" lvl="6" marL="0" marR="0" rtl="0" algn="r">
              <a:spcBef>
                <a:spcPts val="0"/>
              </a:spcBef>
              <a:buNone/>
              <a:defRPr sz="1870">
                <a:solidFill>
                  <a:srgbClr val="888888"/>
                </a:solidFill>
                <a:latin typeface="Calibri"/>
                <a:ea typeface="Calibri"/>
                <a:cs typeface="Calibri"/>
                <a:sym typeface="Calibri"/>
              </a:defRPr>
            </a:lvl7pPr>
            <a:lvl8pPr indent="0" lvl="7" marL="0" marR="0" rtl="0" algn="r">
              <a:spcBef>
                <a:spcPts val="0"/>
              </a:spcBef>
              <a:buNone/>
              <a:defRPr sz="1870">
                <a:solidFill>
                  <a:srgbClr val="888888"/>
                </a:solidFill>
                <a:latin typeface="Calibri"/>
                <a:ea typeface="Calibri"/>
                <a:cs typeface="Calibri"/>
                <a:sym typeface="Calibri"/>
              </a:defRPr>
            </a:lvl8pPr>
            <a:lvl9pPr indent="0" lvl="8" marL="0" marR="0" rtl="0" algn="r">
              <a:spcBef>
                <a:spcPts val="0"/>
              </a:spcBef>
              <a:buNone/>
              <a:defRPr sz="187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1039455" y="9909729"/>
            <a:ext cx="3401854" cy="56924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870">
                <a:solidFill>
                  <a:srgbClr val="888888"/>
                </a:solidFill>
                <a:latin typeface="Calibri"/>
                <a:ea typeface="Calibri"/>
                <a:cs typeface="Calibri"/>
                <a:sym typeface="Calibri"/>
              </a:defRPr>
            </a:lvl1pPr>
            <a:lvl2pPr lvl="1"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9pPr>
          </a:lstStyle>
          <a:p/>
        </p:txBody>
      </p:sp>
      <p:sp>
        <p:nvSpPr>
          <p:cNvPr id="52" name="Google Shape;52;p8"/>
          <p:cNvSpPr txBox="1"/>
          <p:nvPr>
            <p:ph idx="11" type="ftr"/>
          </p:nvPr>
        </p:nvSpPr>
        <p:spPr>
          <a:xfrm>
            <a:off x="5008285" y="9909729"/>
            <a:ext cx="5102781" cy="56924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870">
                <a:solidFill>
                  <a:srgbClr val="888888"/>
                </a:solidFill>
                <a:latin typeface="Calibri"/>
                <a:ea typeface="Calibri"/>
                <a:cs typeface="Calibri"/>
                <a:sym typeface="Calibri"/>
              </a:defRPr>
            </a:lvl1pPr>
            <a:lvl2pPr lvl="1"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9pPr>
          </a:lstStyle>
          <a:p/>
        </p:txBody>
      </p:sp>
      <p:sp>
        <p:nvSpPr>
          <p:cNvPr id="53" name="Google Shape;53;p8"/>
          <p:cNvSpPr txBox="1"/>
          <p:nvPr>
            <p:ph idx="12" type="sldNum"/>
          </p:nvPr>
        </p:nvSpPr>
        <p:spPr>
          <a:xfrm>
            <a:off x="10678041" y="9909729"/>
            <a:ext cx="3401854" cy="56924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870">
                <a:solidFill>
                  <a:srgbClr val="888888"/>
                </a:solidFill>
                <a:latin typeface="Calibri"/>
                <a:ea typeface="Calibri"/>
                <a:cs typeface="Calibri"/>
                <a:sym typeface="Calibri"/>
              </a:defRPr>
            </a:lvl1pPr>
            <a:lvl2pPr indent="0" lvl="1" marL="0" marR="0" rtl="0" algn="r">
              <a:spcBef>
                <a:spcPts val="0"/>
              </a:spcBef>
              <a:buNone/>
              <a:defRPr sz="1870">
                <a:solidFill>
                  <a:srgbClr val="888888"/>
                </a:solidFill>
                <a:latin typeface="Calibri"/>
                <a:ea typeface="Calibri"/>
                <a:cs typeface="Calibri"/>
                <a:sym typeface="Calibri"/>
              </a:defRPr>
            </a:lvl2pPr>
            <a:lvl3pPr indent="0" lvl="2" marL="0" marR="0" rtl="0" algn="r">
              <a:spcBef>
                <a:spcPts val="0"/>
              </a:spcBef>
              <a:buNone/>
              <a:defRPr sz="1870">
                <a:solidFill>
                  <a:srgbClr val="888888"/>
                </a:solidFill>
                <a:latin typeface="Calibri"/>
                <a:ea typeface="Calibri"/>
                <a:cs typeface="Calibri"/>
                <a:sym typeface="Calibri"/>
              </a:defRPr>
            </a:lvl3pPr>
            <a:lvl4pPr indent="0" lvl="3" marL="0" marR="0" rtl="0" algn="r">
              <a:spcBef>
                <a:spcPts val="0"/>
              </a:spcBef>
              <a:buNone/>
              <a:defRPr sz="1870">
                <a:solidFill>
                  <a:srgbClr val="888888"/>
                </a:solidFill>
                <a:latin typeface="Calibri"/>
                <a:ea typeface="Calibri"/>
                <a:cs typeface="Calibri"/>
                <a:sym typeface="Calibri"/>
              </a:defRPr>
            </a:lvl4pPr>
            <a:lvl5pPr indent="0" lvl="4" marL="0" marR="0" rtl="0" algn="r">
              <a:spcBef>
                <a:spcPts val="0"/>
              </a:spcBef>
              <a:buNone/>
              <a:defRPr sz="1870">
                <a:solidFill>
                  <a:srgbClr val="888888"/>
                </a:solidFill>
                <a:latin typeface="Calibri"/>
                <a:ea typeface="Calibri"/>
                <a:cs typeface="Calibri"/>
                <a:sym typeface="Calibri"/>
              </a:defRPr>
            </a:lvl5pPr>
            <a:lvl6pPr indent="0" lvl="5" marL="0" marR="0" rtl="0" algn="r">
              <a:spcBef>
                <a:spcPts val="0"/>
              </a:spcBef>
              <a:buNone/>
              <a:defRPr sz="1870">
                <a:solidFill>
                  <a:srgbClr val="888888"/>
                </a:solidFill>
                <a:latin typeface="Calibri"/>
                <a:ea typeface="Calibri"/>
                <a:cs typeface="Calibri"/>
                <a:sym typeface="Calibri"/>
              </a:defRPr>
            </a:lvl6pPr>
            <a:lvl7pPr indent="0" lvl="6" marL="0" marR="0" rtl="0" algn="r">
              <a:spcBef>
                <a:spcPts val="0"/>
              </a:spcBef>
              <a:buNone/>
              <a:defRPr sz="1870">
                <a:solidFill>
                  <a:srgbClr val="888888"/>
                </a:solidFill>
                <a:latin typeface="Calibri"/>
                <a:ea typeface="Calibri"/>
                <a:cs typeface="Calibri"/>
                <a:sym typeface="Calibri"/>
              </a:defRPr>
            </a:lvl7pPr>
            <a:lvl8pPr indent="0" lvl="7" marL="0" marR="0" rtl="0" algn="r">
              <a:spcBef>
                <a:spcPts val="0"/>
              </a:spcBef>
              <a:buNone/>
              <a:defRPr sz="1870">
                <a:solidFill>
                  <a:srgbClr val="888888"/>
                </a:solidFill>
                <a:latin typeface="Calibri"/>
                <a:ea typeface="Calibri"/>
                <a:cs typeface="Calibri"/>
                <a:sym typeface="Calibri"/>
              </a:defRPr>
            </a:lvl8pPr>
            <a:lvl9pPr indent="0" lvl="8" marL="0" marR="0" rtl="0" algn="r">
              <a:spcBef>
                <a:spcPts val="0"/>
              </a:spcBef>
              <a:buNone/>
              <a:defRPr sz="187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1041425" y="712788"/>
            <a:ext cx="4876384" cy="2494756"/>
          </a:xfrm>
          <a:prstGeom prst="rect">
            <a:avLst/>
          </a:prstGeom>
          <a:noFill/>
          <a:ln>
            <a:noFill/>
          </a:ln>
        </p:spPr>
        <p:txBody>
          <a:bodyPr anchorCtr="0" anchor="b" bIns="91425" lIns="91425" spcFirstLastPara="1" rIns="91425" wrap="square" tIns="91425">
            <a:noAutofit/>
          </a:bodyPr>
          <a:lstStyle>
            <a:lvl1pPr lvl="0" marR="0" rtl="0" algn="l">
              <a:lnSpc>
                <a:spcPct val="90000"/>
              </a:lnSpc>
              <a:spcBef>
                <a:spcPts val="0"/>
              </a:spcBef>
              <a:spcAft>
                <a:spcPts val="0"/>
              </a:spcAft>
              <a:buClr>
                <a:schemeClr val="dk1"/>
              </a:buClr>
              <a:buSzPts val="4989"/>
              <a:buFont typeface="Calibri"/>
              <a:buNone/>
              <a:defRPr b="0" i="0" sz="4989"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Google Shape;56;p9"/>
          <p:cNvSpPr txBox="1"/>
          <p:nvPr>
            <p:ph idx="1" type="body"/>
          </p:nvPr>
        </p:nvSpPr>
        <p:spPr>
          <a:xfrm>
            <a:off x="6427693" y="1539425"/>
            <a:ext cx="7654171" cy="7598117"/>
          </a:xfrm>
          <a:prstGeom prst="rect">
            <a:avLst/>
          </a:prstGeom>
          <a:noFill/>
          <a:ln>
            <a:noFill/>
          </a:ln>
        </p:spPr>
        <p:txBody>
          <a:bodyPr anchorCtr="0" anchor="t" bIns="91425" lIns="91425" spcFirstLastPara="1" rIns="91425" wrap="square" tIns="91425">
            <a:noAutofit/>
          </a:bodyPr>
          <a:lstStyle>
            <a:lvl1pPr indent="-545401" lvl="0" marL="457200" marR="0" rtl="0" algn="l">
              <a:lnSpc>
                <a:spcPct val="90000"/>
              </a:lnSpc>
              <a:spcBef>
                <a:spcPts val="1559"/>
              </a:spcBef>
              <a:spcAft>
                <a:spcPts val="0"/>
              </a:spcAft>
              <a:buClr>
                <a:schemeClr val="dk1"/>
              </a:buClr>
              <a:buSzPts val="4989"/>
              <a:buFont typeface="Arial"/>
              <a:buChar char="•"/>
              <a:defRPr b="0" i="0" sz="4989" u="none" cap="none" strike="noStrike">
                <a:solidFill>
                  <a:schemeClr val="dk1"/>
                </a:solidFill>
                <a:latin typeface="Calibri"/>
                <a:ea typeface="Calibri"/>
                <a:cs typeface="Calibri"/>
                <a:sym typeface="Calibri"/>
              </a:defRPr>
            </a:lvl1pPr>
            <a:lvl2pPr indent="-505777" lvl="1" marL="914400" marR="0" rtl="0" algn="l">
              <a:lnSpc>
                <a:spcPct val="90000"/>
              </a:lnSpc>
              <a:spcBef>
                <a:spcPts val="780"/>
              </a:spcBef>
              <a:spcAft>
                <a:spcPts val="0"/>
              </a:spcAft>
              <a:buClr>
                <a:schemeClr val="dk1"/>
              </a:buClr>
              <a:buSzPts val="4365"/>
              <a:buFont typeface="Arial"/>
              <a:buChar char="•"/>
              <a:defRPr b="0" i="0" sz="4365" u="none" cap="none" strike="noStrike">
                <a:solidFill>
                  <a:schemeClr val="dk1"/>
                </a:solidFill>
                <a:latin typeface="Calibri"/>
                <a:ea typeface="Calibri"/>
                <a:cs typeface="Calibri"/>
                <a:sym typeface="Calibri"/>
              </a:defRPr>
            </a:lvl2pPr>
            <a:lvl3pPr indent="-466217" lvl="2" marL="1371600" marR="0" rtl="0" algn="l">
              <a:lnSpc>
                <a:spcPct val="90000"/>
              </a:lnSpc>
              <a:spcBef>
                <a:spcPts val="780"/>
              </a:spcBef>
              <a:spcAft>
                <a:spcPts val="0"/>
              </a:spcAft>
              <a:buClr>
                <a:schemeClr val="dk1"/>
              </a:buClr>
              <a:buSzPts val="3742"/>
              <a:buFont typeface="Arial"/>
              <a:buChar char="•"/>
              <a:defRPr b="0" i="0" sz="3741" u="none" cap="none" strike="noStrike">
                <a:solidFill>
                  <a:schemeClr val="dk1"/>
                </a:solidFill>
                <a:latin typeface="Calibri"/>
                <a:ea typeface="Calibri"/>
                <a:cs typeface="Calibri"/>
                <a:sym typeface="Calibri"/>
              </a:defRPr>
            </a:lvl3pPr>
            <a:lvl4pPr indent="-426592" lvl="3" marL="1828800" marR="0" rtl="0" algn="l">
              <a:lnSpc>
                <a:spcPct val="90000"/>
              </a:lnSpc>
              <a:spcBef>
                <a:spcPts val="780"/>
              </a:spcBef>
              <a:spcAft>
                <a:spcPts val="0"/>
              </a:spcAft>
              <a:buClr>
                <a:schemeClr val="dk1"/>
              </a:buClr>
              <a:buSzPts val="3118"/>
              <a:buFont typeface="Arial"/>
              <a:buChar char="•"/>
              <a:defRPr b="0" i="0" sz="3118" u="none" cap="none" strike="noStrike">
                <a:solidFill>
                  <a:schemeClr val="dk1"/>
                </a:solidFill>
                <a:latin typeface="Calibri"/>
                <a:ea typeface="Calibri"/>
                <a:cs typeface="Calibri"/>
                <a:sym typeface="Calibri"/>
              </a:defRPr>
            </a:lvl4pPr>
            <a:lvl5pPr indent="-426592" lvl="4" marL="2286000" marR="0" rtl="0" algn="l">
              <a:lnSpc>
                <a:spcPct val="90000"/>
              </a:lnSpc>
              <a:spcBef>
                <a:spcPts val="780"/>
              </a:spcBef>
              <a:spcAft>
                <a:spcPts val="0"/>
              </a:spcAft>
              <a:buClr>
                <a:schemeClr val="dk1"/>
              </a:buClr>
              <a:buSzPts val="3118"/>
              <a:buFont typeface="Arial"/>
              <a:buChar char="•"/>
              <a:defRPr b="0" i="0" sz="3118" u="none" cap="none" strike="noStrike">
                <a:solidFill>
                  <a:schemeClr val="dk1"/>
                </a:solidFill>
                <a:latin typeface="Calibri"/>
                <a:ea typeface="Calibri"/>
                <a:cs typeface="Calibri"/>
                <a:sym typeface="Calibri"/>
              </a:defRPr>
            </a:lvl5pPr>
            <a:lvl6pPr indent="-426592" lvl="5" marL="2743200" marR="0" rtl="0" algn="l">
              <a:lnSpc>
                <a:spcPct val="90000"/>
              </a:lnSpc>
              <a:spcBef>
                <a:spcPts val="780"/>
              </a:spcBef>
              <a:spcAft>
                <a:spcPts val="0"/>
              </a:spcAft>
              <a:buClr>
                <a:schemeClr val="dk1"/>
              </a:buClr>
              <a:buSzPts val="3118"/>
              <a:buFont typeface="Arial"/>
              <a:buChar char="•"/>
              <a:defRPr b="0" i="0" sz="3118" u="none" cap="none" strike="noStrike">
                <a:solidFill>
                  <a:schemeClr val="dk1"/>
                </a:solidFill>
                <a:latin typeface="Calibri"/>
                <a:ea typeface="Calibri"/>
                <a:cs typeface="Calibri"/>
                <a:sym typeface="Calibri"/>
              </a:defRPr>
            </a:lvl6pPr>
            <a:lvl7pPr indent="-426592" lvl="6" marL="3200400" marR="0" rtl="0" algn="l">
              <a:lnSpc>
                <a:spcPct val="90000"/>
              </a:lnSpc>
              <a:spcBef>
                <a:spcPts val="780"/>
              </a:spcBef>
              <a:spcAft>
                <a:spcPts val="0"/>
              </a:spcAft>
              <a:buClr>
                <a:schemeClr val="dk1"/>
              </a:buClr>
              <a:buSzPts val="3118"/>
              <a:buFont typeface="Arial"/>
              <a:buChar char="•"/>
              <a:defRPr b="0" i="0" sz="3118" u="none" cap="none" strike="noStrike">
                <a:solidFill>
                  <a:schemeClr val="dk1"/>
                </a:solidFill>
                <a:latin typeface="Calibri"/>
                <a:ea typeface="Calibri"/>
                <a:cs typeface="Calibri"/>
                <a:sym typeface="Calibri"/>
              </a:defRPr>
            </a:lvl7pPr>
            <a:lvl8pPr indent="-426592" lvl="7" marL="3657600" marR="0" rtl="0" algn="l">
              <a:lnSpc>
                <a:spcPct val="90000"/>
              </a:lnSpc>
              <a:spcBef>
                <a:spcPts val="780"/>
              </a:spcBef>
              <a:spcAft>
                <a:spcPts val="0"/>
              </a:spcAft>
              <a:buClr>
                <a:schemeClr val="dk1"/>
              </a:buClr>
              <a:buSzPts val="3118"/>
              <a:buFont typeface="Arial"/>
              <a:buChar char="•"/>
              <a:defRPr b="0" i="0" sz="3118" u="none" cap="none" strike="noStrike">
                <a:solidFill>
                  <a:schemeClr val="dk1"/>
                </a:solidFill>
                <a:latin typeface="Calibri"/>
                <a:ea typeface="Calibri"/>
                <a:cs typeface="Calibri"/>
                <a:sym typeface="Calibri"/>
              </a:defRPr>
            </a:lvl8pPr>
            <a:lvl9pPr indent="-426592" lvl="8" marL="4114800" marR="0" rtl="0" algn="l">
              <a:lnSpc>
                <a:spcPct val="90000"/>
              </a:lnSpc>
              <a:spcBef>
                <a:spcPts val="780"/>
              </a:spcBef>
              <a:spcAft>
                <a:spcPts val="0"/>
              </a:spcAft>
              <a:buClr>
                <a:schemeClr val="dk1"/>
              </a:buClr>
              <a:buSzPts val="3118"/>
              <a:buFont typeface="Arial"/>
              <a:buChar char="•"/>
              <a:defRPr b="0" i="0" sz="3118" u="none" cap="none" strike="noStrike">
                <a:solidFill>
                  <a:schemeClr val="dk1"/>
                </a:solidFill>
                <a:latin typeface="Calibri"/>
                <a:ea typeface="Calibri"/>
                <a:cs typeface="Calibri"/>
                <a:sym typeface="Calibri"/>
              </a:defRPr>
            </a:lvl9pPr>
          </a:lstStyle>
          <a:p/>
        </p:txBody>
      </p:sp>
      <p:sp>
        <p:nvSpPr>
          <p:cNvPr id="57" name="Google Shape;57;p9"/>
          <p:cNvSpPr txBox="1"/>
          <p:nvPr>
            <p:ph idx="2" type="body"/>
          </p:nvPr>
        </p:nvSpPr>
        <p:spPr>
          <a:xfrm>
            <a:off x="1041425" y="3207544"/>
            <a:ext cx="4876384" cy="5942372"/>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559"/>
              </a:spcBef>
              <a:spcAft>
                <a:spcPts val="0"/>
              </a:spcAft>
              <a:buClr>
                <a:schemeClr val="dk1"/>
              </a:buClr>
              <a:buSzPts val="2494"/>
              <a:buFont typeface="Arial"/>
              <a:buNone/>
              <a:defRPr b="0" i="0" sz="2494" u="none" cap="none" strike="noStrike">
                <a:solidFill>
                  <a:schemeClr val="dk1"/>
                </a:solidFill>
                <a:latin typeface="Calibri"/>
                <a:ea typeface="Calibri"/>
                <a:cs typeface="Calibri"/>
                <a:sym typeface="Calibri"/>
              </a:defRPr>
            </a:lvl1pPr>
            <a:lvl2pPr indent="-228600" lvl="1" marL="914400" marR="0" rtl="0" algn="l">
              <a:lnSpc>
                <a:spcPct val="90000"/>
              </a:lnSpc>
              <a:spcBef>
                <a:spcPts val="780"/>
              </a:spcBef>
              <a:spcAft>
                <a:spcPts val="0"/>
              </a:spcAft>
              <a:buClr>
                <a:schemeClr val="dk1"/>
              </a:buClr>
              <a:buSzPts val="2183"/>
              <a:buFont typeface="Arial"/>
              <a:buNone/>
              <a:defRPr b="0" i="0" sz="2183" u="none" cap="none" strike="noStrike">
                <a:solidFill>
                  <a:schemeClr val="dk1"/>
                </a:solidFill>
                <a:latin typeface="Calibri"/>
                <a:ea typeface="Calibri"/>
                <a:cs typeface="Calibri"/>
                <a:sym typeface="Calibri"/>
              </a:defRPr>
            </a:lvl2pPr>
            <a:lvl3pPr indent="-228600" lvl="2" marL="1371600" marR="0" rtl="0" algn="l">
              <a:lnSpc>
                <a:spcPct val="90000"/>
              </a:lnSpc>
              <a:spcBef>
                <a:spcPts val="780"/>
              </a:spcBef>
              <a:spcAft>
                <a:spcPts val="0"/>
              </a:spcAft>
              <a:buClr>
                <a:schemeClr val="dk1"/>
              </a:buClr>
              <a:buSzPts val="1871"/>
              <a:buFont typeface="Arial"/>
              <a:buNone/>
              <a:defRPr b="0" i="0" sz="1870" u="none" cap="none" strike="noStrike">
                <a:solidFill>
                  <a:schemeClr val="dk1"/>
                </a:solidFill>
                <a:latin typeface="Calibri"/>
                <a:ea typeface="Calibri"/>
                <a:cs typeface="Calibri"/>
                <a:sym typeface="Calibri"/>
              </a:defRPr>
            </a:lvl3pPr>
            <a:lvl4pPr indent="-228600" lvl="3" marL="1828800" marR="0" rtl="0" algn="l">
              <a:lnSpc>
                <a:spcPct val="90000"/>
              </a:lnSpc>
              <a:spcBef>
                <a:spcPts val="780"/>
              </a:spcBef>
              <a:spcAft>
                <a:spcPts val="0"/>
              </a:spcAft>
              <a:buClr>
                <a:schemeClr val="dk1"/>
              </a:buClr>
              <a:buSzPts val="1559"/>
              <a:buFont typeface="Arial"/>
              <a:buNone/>
              <a:defRPr b="0" i="0" sz="1559" u="none" cap="none" strike="noStrike">
                <a:solidFill>
                  <a:schemeClr val="dk1"/>
                </a:solidFill>
                <a:latin typeface="Calibri"/>
                <a:ea typeface="Calibri"/>
                <a:cs typeface="Calibri"/>
                <a:sym typeface="Calibri"/>
              </a:defRPr>
            </a:lvl4pPr>
            <a:lvl5pPr indent="-228600" lvl="4" marL="2286000" marR="0" rtl="0" algn="l">
              <a:lnSpc>
                <a:spcPct val="90000"/>
              </a:lnSpc>
              <a:spcBef>
                <a:spcPts val="780"/>
              </a:spcBef>
              <a:spcAft>
                <a:spcPts val="0"/>
              </a:spcAft>
              <a:buClr>
                <a:schemeClr val="dk1"/>
              </a:buClr>
              <a:buSzPts val="1559"/>
              <a:buFont typeface="Arial"/>
              <a:buNone/>
              <a:defRPr b="0" i="0" sz="1559" u="none" cap="none" strike="noStrike">
                <a:solidFill>
                  <a:schemeClr val="dk1"/>
                </a:solidFill>
                <a:latin typeface="Calibri"/>
                <a:ea typeface="Calibri"/>
                <a:cs typeface="Calibri"/>
                <a:sym typeface="Calibri"/>
              </a:defRPr>
            </a:lvl5pPr>
            <a:lvl6pPr indent="-228600" lvl="5" marL="2743200" marR="0" rtl="0" algn="l">
              <a:lnSpc>
                <a:spcPct val="90000"/>
              </a:lnSpc>
              <a:spcBef>
                <a:spcPts val="780"/>
              </a:spcBef>
              <a:spcAft>
                <a:spcPts val="0"/>
              </a:spcAft>
              <a:buClr>
                <a:schemeClr val="dk1"/>
              </a:buClr>
              <a:buSzPts val="1559"/>
              <a:buFont typeface="Arial"/>
              <a:buNone/>
              <a:defRPr b="0" i="0" sz="1559" u="none" cap="none" strike="noStrike">
                <a:solidFill>
                  <a:schemeClr val="dk1"/>
                </a:solidFill>
                <a:latin typeface="Calibri"/>
                <a:ea typeface="Calibri"/>
                <a:cs typeface="Calibri"/>
                <a:sym typeface="Calibri"/>
              </a:defRPr>
            </a:lvl6pPr>
            <a:lvl7pPr indent="-228600" lvl="6" marL="3200400" marR="0" rtl="0" algn="l">
              <a:lnSpc>
                <a:spcPct val="90000"/>
              </a:lnSpc>
              <a:spcBef>
                <a:spcPts val="780"/>
              </a:spcBef>
              <a:spcAft>
                <a:spcPts val="0"/>
              </a:spcAft>
              <a:buClr>
                <a:schemeClr val="dk1"/>
              </a:buClr>
              <a:buSzPts val="1559"/>
              <a:buFont typeface="Arial"/>
              <a:buNone/>
              <a:defRPr b="0" i="0" sz="1559" u="none" cap="none" strike="noStrike">
                <a:solidFill>
                  <a:schemeClr val="dk1"/>
                </a:solidFill>
                <a:latin typeface="Calibri"/>
                <a:ea typeface="Calibri"/>
                <a:cs typeface="Calibri"/>
                <a:sym typeface="Calibri"/>
              </a:defRPr>
            </a:lvl7pPr>
            <a:lvl8pPr indent="-228600" lvl="7" marL="3657600" marR="0" rtl="0" algn="l">
              <a:lnSpc>
                <a:spcPct val="90000"/>
              </a:lnSpc>
              <a:spcBef>
                <a:spcPts val="780"/>
              </a:spcBef>
              <a:spcAft>
                <a:spcPts val="0"/>
              </a:spcAft>
              <a:buClr>
                <a:schemeClr val="dk1"/>
              </a:buClr>
              <a:buSzPts val="1559"/>
              <a:buFont typeface="Arial"/>
              <a:buNone/>
              <a:defRPr b="0" i="0" sz="1559" u="none" cap="none" strike="noStrike">
                <a:solidFill>
                  <a:schemeClr val="dk1"/>
                </a:solidFill>
                <a:latin typeface="Calibri"/>
                <a:ea typeface="Calibri"/>
                <a:cs typeface="Calibri"/>
                <a:sym typeface="Calibri"/>
              </a:defRPr>
            </a:lvl8pPr>
            <a:lvl9pPr indent="-228600" lvl="8" marL="4114800" marR="0" rtl="0" algn="l">
              <a:lnSpc>
                <a:spcPct val="90000"/>
              </a:lnSpc>
              <a:spcBef>
                <a:spcPts val="780"/>
              </a:spcBef>
              <a:spcAft>
                <a:spcPts val="0"/>
              </a:spcAft>
              <a:buClr>
                <a:schemeClr val="dk1"/>
              </a:buClr>
              <a:buSzPts val="1559"/>
              <a:buFont typeface="Arial"/>
              <a:buNone/>
              <a:defRPr b="0" i="0" sz="1559"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1039455" y="9909729"/>
            <a:ext cx="3401854" cy="56924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870">
                <a:solidFill>
                  <a:srgbClr val="888888"/>
                </a:solidFill>
                <a:latin typeface="Calibri"/>
                <a:ea typeface="Calibri"/>
                <a:cs typeface="Calibri"/>
                <a:sym typeface="Calibri"/>
              </a:defRPr>
            </a:lvl1pPr>
            <a:lvl2pPr lvl="1"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5008285" y="9909729"/>
            <a:ext cx="5102781" cy="56924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870">
                <a:solidFill>
                  <a:srgbClr val="888888"/>
                </a:solidFill>
                <a:latin typeface="Calibri"/>
                <a:ea typeface="Calibri"/>
                <a:cs typeface="Calibri"/>
                <a:sym typeface="Calibri"/>
              </a:defRPr>
            </a:lvl1pPr>
            <a:lvl2pPr lvl="1"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10678041" y="9909729"/>
            <a:ext cx="3401854" cy="56924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870">
                <a:solidFill>
                  <a:srgbClr val="888888"/>
                </a:solidFill>
                <a:latin typeface="Calibri"/>
                <a:ea typeface="Calibri"/>
                <a:cs typeface="Calibri"/>
                <a:sym typeface="Calibri"/>
              </a:defRPr>
            </a:lvl1pPr>
            <a:lvl2pPr indent="0" lvl="1" marL="0" marR="0" rtl="0" algn="r">
              <a:spcBef>
                <a:spcPts val="0"/>
              </a:spcBef>
              <a:buNone/>
              <a:defRPr sz="1870">
                <a:solidFill>
                  <a:srgbClr val="888888"/>
                </a:solidFill>
                <a:latin typeface="Calibri"/>
                <a:ea typeface="Calibri"/>
                <a:cs typeface="Calibri"/>
                <a:sym typeface="Calibri"/>
              </a:defRPr>
            </a:lvl2pPr>
            <a:lvl3pPr indent="0" lvl="2" marL="0" marR="0" rtl="0" algn="r">
              <a:spcBef>
                <a:spcPts val="0"/>
              </a:spcBef>
              <a:buNone/>
              <a:defRPr sz="1870">
                <a:solidFill>
                  <a:srgbClr val="888888"/>
                </a:solidFill>
                <a:latin typeface="Calibri"/>
                <a:ea typeface="Calibri"/>
                <a:cs typeface="Calibri"/>
                <a:sym typeface="Calibri"/>
              </a:defRPr>
            </a:lvl3pPr>
            <a:lvl4pPr indent="0" lvl="3" marL="0" marR="0" rtl="0" algn="r">
              <a:spcBef>
                <a:spcPts val="0"/>
              </a:spcBef>
              <a:buNone/>
              <a:defRPr sz="1870">
                <a:solidFill>
                  <a:srgbClr val="888888"/>
                </a:solidFill>
                <a:latin typeface="Calibri"/>
                <a:ea typeface="Calibri"/>
                <a:cs typeface="Calibri"/>
                <a:sym typeface="Calibri"/>
              </a:defRPr>
            </a:lvl4pPr>
            <a:lvl5pPr indent="0" lvl="4" marL="0" marR="0" rtl="0" algn="r">
              <a:spcBef>
                <a:spcPts val="0"/>
              </a:spcBef>
              <a:buNone/>
              <a:defRPr sz="1870">
                <a:solidFill>
                  <a:srgbClr val="888888"/>
                </a:solidFill>
                <a:latin typeface="Calibri"/>
                <a:ea typeface="Calibri"/>
                <a:cs typeface="Calibri"/>
                <a:sym typeface="Calibri"/>
              </a:defRPr>
            </a:lvl5pPr>
            <a:lvl6pPr indent="0" lvl="5" marL="0" marR="0" rtl="0" algn="r">
              <a:spcBef>
                <a:spcPts val="0"/>
              </a:spcBef>
              <a:buNone/>
              <a:defRPr sz="1870">
                <a:solidFill>
                  <a:srgbClr val="888888"/>
                </a:solidFill>
                <a:latin typeface="Calibri"/>
                <a:ea typeface="Calibri"/>
                <a:cs typeface="Calibri"/>
                <a:sym typeface="Calibri"/>
              </a:defRPr>
            </a:lvl6pPr>
            <a:lvl7pPr indent="0" lvl="6" marL="0" marR="0" rtl="0" algn="r">
              <a:spcBef>
                <a:spcPts val="0"/>
              </a:spcBef>
              <a:buNone/>
              <a:defRPr sz="1870">
                <a:solidFill>
                  <a:srgbClr val="888888"/>
                </a:solidFill>
                <a:latin typeface="Calibri"/>
                <a:ea typeface="Calibri"/>
                <a:cs typeface="Calibri"/>
                <a:sym typeface="Calibri"/>
              </a:defRPr>
            </a:lvl7pPr>
            <a:lvl8pPr indent="0" lvl="7" marL="0" marR="0" rtl="0" algn="r">
              <a:spcBef>
                <a:spcPts val="0"/>
              </a:spcBef>
              <a:buNone/>
              <a:defRPr sz="1870">
                <a:solidFill>
                  <a:srgbClr val="888888"/>
                </a:solidFill>
                <a:latin typeface="Calibri"/>
                <a:ea typeface="Calibri"/>
                <a:cs typeface="Calibri"/>
                <a:sym typeface="Calibri"/>
              </a:defRPr>
            </a:lvl8pPr>
            <a:lvl9pPr indent="0" lvl="8" marL="0" marR="0" rtl="0" algn="r">
              <a:spcBef>
                <a:spcPts val="0"/>
              </a:spcBef>
              <a:buNone/>
              <a:defRPr sz="187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041425" y="712788"/>
            <a:ext cx="4876384" cy="2494756"/>
          </a:xfrm>
          <a:prstGeom prst="rect">
            <a:avLst/>
          </a:prstGeom>
          <a:noFill/>
          <a:ln>
            <a:noFill/>
          </a:ln>
        </p:spPr>
        <p:txBody>
          <a:bodyPr anchorCtr="0" anchor="b" bIns="91425" lIns="91425" spcFirstLastPara="1" rIns="91425" wrap="square" tIns="91425">
            <a:noAutofit/>
          </a:bodyPr>
          <a:lstStyle>
            <a:lvl1pPr lvl="0" marR="0" rtl="0" algn="l">
              <a:lnSpc>
                <a:spcPct val="90000"/>
              </a:lnSpc>
              <a:spcBef>
                <a:spcPts val="0"/>
              </a:spcBef>
              <a:spcAft>
                <a:spcPts val="0"/>
              </a:spcAft>
              <a:buClr>
                <a:schemeClr val="dk1"/>
              </a:buClr>
              <a:buSzPts val="4989"/>
              <a:buFont typeface="Calibri"/>
              <a:buNone/>
              <a:defRPr b="0" i="0" sz="4989"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Google Shape;63;p10"/>
          <p:cNvSpPr/>
          <p:nvPr>
            <p:ph idx="2" type="pic"/>
          </p:nvPr>
        </p:nvSpPr>
        <p:spPr>
          <a:xfrm>
            <a:off x="6427693" y="1539425"/>
            <a:ext cx="7654171" cy="7598117"/>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1559"/>
              </a:spcBef>
              <a:spcAft>
                <a:spcPts val="0"/>
              </a:spcAft>
              <a:buClr>
                <a:schemeClr val="dk1"/>
              </a:buClr>
              <a:buSzPts val="4989"/>
              <a:buFont typeface="Arial"/>
              <a:buNone/>
              <a:defRPr b="0" i="0" sz="4989" u="none" cap="none" strike="noStrike">
                <a:solidFill>
                  <a:schemeClr val="dk1"/>
                </a:solidFill>
                <a:latin typeface="Calibri"/>
                <a:ea typeface="Calibri"/>
                <a:cs typeface="Calibri"/>
                <a:sym typeface="Calibri"/>
              </a:defRPr>
            </a:lvl1pPr>
            <a:lvl2pPr lvl="1" marR="0" rtl="0" algn="l">
              <a:lnSpc>
                <a:spcPct val="90000"/>
              </a:lnSpc>
              <a:spcBef>
                <a:spcPts val="780"/>
              </a:spcBef>
              <a:spcAft>
                <a:spcPts val="0"/>
              </a:spcAft>
              <a:buClr>
                <a:schemeClr val="dk1"/>
              </a:buClr>
              <a:buSzPts val="4365"/>
              <a:buFont typeface="Arial"/>
              <a:buNone/>
              <a:defRPr b="0" i="0" sz="4365" u="none" cap="none" strike="noStrike">
                <a:solidFill>
                  <a:schemeClr val="dk1"/>
                </a:solidFill>
                <a:latin typeface="Calibri"/>
                <a:ea typeface="Calibri"/>
                <a:cs typeface="Calibri"/>
                <a:sym typeface="Calibri"/>
              </a:defRPr>
            </a:lvl2pPr>
            <a:lvl3pPr lvl="2" marR="0" rtl="0" algn="l">
              <a:lnSpc>
                <a:spcPct val="90000"/>
              </a:lnSpc>
              <a:spcBef>
                <a:spcPts val="780"/>
              </a:spcBef>
              <a:spcAft>
                <a:spcPts val="0"/>
              </a:spcAft>
              <a:buClr>
                <a:schemeClr val="dk1"/>
              </a:buClr>
              <a:buSzPts val="3742"/>
              <a:buFont typeface="Arial"/>
              <a:buNone/>
              <a:defRPr b="0" i="0" sz="3741" u="none" cap="none" strike="noStrike">
                <a:solidFill>
                  <a:schemeClr val="dk1"/>
                </a:solidFill>
                <a:latin typeface="Calibri"/>
                <a:ea typeface="Calibri"/>
                <a:cs typeface="Calibri"/>
                <a:sym typeface="Calibri"/>
              </a:defRPr>
            </a:lvl3pPr>
            <a:lvl4pPr lvl="3" marR="0" rtl="0" algn="l">
              <a:lnSpc>
                <a:spcPct val="90000"/>
              </a:lnSpc>
              <a:spcBef>
                <a:spcPts val="780"/>
              </a:spcBef>
              <a:spcAft>
                <a:spcPts val="0"/>
              </a:spcAft>
              <a:buClr>
                <a:schemeClr val="dk1"/>
              </a:buClr>
              <a:buSzPts val="3118"/>
              <a:buFont typeface="Arial"/>
              <a:buNone/>
              <a:defRPr b="0" i="0" sz="3118" u="none" cap="none" strike="noStrike">
                <a:solidFill>
                  <a:schemeClr val="dk1"/>
                </a:solidFill>
                <a:latin typeface="Calibri"/>
                <a:ea typeface="Calibri"/>
                <a:cs typeface="Calibri"/>
                <a:sym typeface="Calibri"/>
              </a:defRPr>
            </a:lvl4pPr>
            <a:lvl5pPr lvl="4" marR="0" rtl="0" algn="l">
              <a:lnSpc>
                <a:spcPct val="90000"/>
              </a:lnSpc>
              <a:spcBef>
                <a:spcPts val="780"/>
              </a:spcBef>
              <a:spcAft>
                <a:spcPts val="0"/>
              </a:spcAft>
              <a:buClr>
                <a:schemeClr val="dk1"/>
              </a:buClr>
              <a:buSzPts val="3118"/>
              <a:buFont typeface="Arial"/>
              <a:buNone/>
              <a:defRPr b="0" i="0" sz="3118" u="none" cap="none" strike="noStrike">
                <a:solidFill>
                  <a:schemeClr val="dk1"/>
                </a:solidFill>
                <a:latin typeface="Calibri"/>
                <a:ea typeface="Calibri"/>
                <a:cs typeface="Calibri"/>
                <a:sym typeface="Calibri"/>
              </a:defRPr>
            </a:lvl5pPr>
            <a:lvl6pPr lvl="5" marR="0" rtl="0" algn="l">
              <a:lnSpc>
                <a:spcPct val="90000"/>
              </a:lnSpc>
              <a:spcBef>
                <a:spcPts val="780"/>
              </a:spcBef>
              <a:spcAft>
                <a:spcPts val="0"/>
              </a:spcAft>
              <a:buClr>
                <a:schemeClr val="dk1"/>
              </a:buClr>
              <a:buSzPts val="3118"/>
              <a:buFont typeface="Arial"/>
              <a:buNone/>
              <a:defRPr b="0" i="0" sz="3118" u="none" cap="none" strike="noStrike">
                <a:solidFill>
                  <a:schemeClr val="dk1"/>
                </a:solidFill>
                <a:latin typeface="Calibri"/>
                <a:ea typeface="Calibri"/>
                <a:cs typeface="Calibri"/>
                <a:sym typeface="Calibri"/>
              </a:defRPr>
            </a:lvl6pPr>
            <a:lvl7pPr lvl="6" marR="0" rtl="0" algn="l">
              <a:lnSpc>
                <a:spcPct val="90000"/>
              </a:lnSpc>
              <a:spcBef>
                <a:spcPts val="780"/>
              </a:spcBef>
              <a:spcAft>
                <a:spcPts val="0"/>
              </a:spcAft>
              <a:buClr>
                <a:schemeClr val="dk1"/>
              </a:buClr>
              <a:buSzPts val="3118"/>
              <a:buFont typeface="Arial"/>
              <a:buNone/>
              <a:defRPr b="0" i="0" sz="3118" u="none" cap="none" strike="noStrike">
                <a:solidFill>
                  <a:schemeClr val="dk1"/>
                </a:solidFill>
                <a:latin typeface="Calibri"/>
                <a:ea typeface="Calibri"/>
                <a:cs typeface="Calibri"/>
                <a:sym typeface="Calibri"/>
              </a:defRPr>
            </a:lvl7pPr>
            <a:lvl8pPr lvl="7" marR="0" rtl="0" algn="l">
              <a:lnSpc>
                <a:spcPct val="90000"/>
              </a:lnSpc>
              <a:spcBef>
                <a:spcPts val="780"/>
              </a:spcBef>
              <a:spcAft>
                <a:spcPts val="0"/>
              </a:spcAft>
              <a:buClr>
                <a:schemeClr val="dk1"/>
              </a:buClr>
              <a:buSzPts val="3118"/>
              <a:buFont typeface="Arial"/>
              <a:buNone/>
              <a:defRPr b="0" i="0" sz="3118" u="none" cap="none" strike="noStrike">
                <a:solidFill>
                  <a:schemeClr val="dk1"/>
                </a:solidFill>
                <a:latin typeface="Calibri"/>
                <a:ea typeface="Calibri"/>
                <a:cs typeface="Calibri"/>
                <a:sym typeface="Calibri"/>
              </a:defRPr>
            </a:lvl8pPr>
            <a:lvl9pPr lvl="8" marR="0" rtl="0" algn="l">
              <a:lnSpc>
                <a:spcPct val="90000"/>
              </a:lnSpc>
              <a:spcBef>
                <a:spcPts val="780"/>
              </a:spcBef>
              <a:spcAft>
                <a:spcPts val="0"/>
              </a:spcAft>
              <a:buClr>
                <a:schemeClr val="dk1"/>
              </a:buClr>
              <a:buSzPts val="3118"/>
              <a:buFont typeface="Arial"/>
              <a:buNone/>
              <a:defRPr b="0" i="0" sz="3118"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1041425" y="3207544"/>
            <a:ext cx="4876384" cy="5942372"/>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559"/>
              </a:spcBef>
              <a:spcAft>
                <a:spcPts val="0"/>
              </a:spcAft>
              <a:buClr>
                <a:schemeClr val="dk1"/>
              </a:buClr>
              <a:buSzPts val="2494"/>
              <a:buFont typeface="Arial"/>
              <a:buNone/>
              <a:defRPr b="0" i="0" sz="2494" u="none" cap="none" strike="noStrike">
                <a:solidFill>
                  <a:schemeClr val="dk1"/>
                </a:solidFill>
                <a:latin typeface="Calibri"/>
                <a:ea typeface="Calibri"/>
                <a:cs typeface="Calibri"/>
                <a:sym typeface="Calibri"/>
              </a:defRPr>
            </a:lvl1pPr>
            <a:lvl2pPr indent="-228600" lvl="1" marL="914400" marR="0" rtl="0" algn="l">
              <a:lnSpc>
                <a:spcPct val="90000"/>
              </a:lnSpc>
              <a:spcBef>
                <a:spcPts val="780"/>
              </a:spcBef>
              <a:spcAft>
                <a:spcPts val="0"/>
              </a:spcAft>
              <a:buClr>
                <a:schemeClr val="dk1"/>
              </a:buClr>
              <a:buSzPts val="2183"/>
              <a:buFont typeface="Arial"/>
              <a:buNone/>
              <a:defRPr b="0" i="0" sz="2183" u="none" cap="none" strike="noStrike">
                <a:solidFill>
                  <a:schemeClr val="dk1"/>
                </a:solidFill>
                <a:latin typeface="Calibri"/>
                <a:ea typeface="Calibri"/>
                <a:cs typeface="Calibri"/>
                <a:sym typeface="Calibri"/>
              </a:defRPr>
            </a:lvl2pPr>
            <a:lvl3pPr indent="-228600" lvl="2" marL="1371600" marR="0" rtl="0" algn="l">
              <a:lnSpc>
                <a:spcPct val="90000"/>
              </a:lnSpc>
              <a:spcBef>
                <a:spcPts val="780"/>
              </a:spcBef>
              <a:spcAft>
                <a:spcPts val="0"/>
              </a:spcAft>
              <a:buClr>
                <a:schemeClr val="dk1"/>
              </a:buClr>
              <a:buSzPts val="1871"/>
              <a:buFont typeface="Arial"/>
              <a:buNone/>
              <a:defRPr b="0" i="0" sz="1870" u="none" cap="none" strike="noStrike">
                <a:solidFill>
                  <a:schemeClr val="dk1"/>
                </a:solidFill>
                <a:latin typeface="Calibri"/>
                <a:ea typeface="Calibri"/>
                <a:cs typeface="Calibri"/>
                <a:sym typeface="Calibri"/>
              </a:defRPr>
            </a:lvl3pPr>
            <a:lvl4pPr indent="-228600" lvl="3" marL="1828800" marR="0" rtl="0" algn="l">
              <a:lnSpc>
                <a:spcPct val="90000"/>
              </a:lnSpc>
              <a:spcBef>
                <a:spcPts val="780"/>
              </a:spcBef>
              <a:spcAft>
                <a:spcPts val="0"/>
              </a:spcAft>
              <a:buClr>
                <a:schemeClr val="dk1"/>
              </a:buClr>
              <a:buSzPts val="1559"/>
              <a:buFont typeface="Arial"/>
              <a:buNone/>
              <a:defRPr b="0" i="0" sz="1559" u="none" cap="none" strike="noStrike">
                <a:solidFill>
                  <a:schemeClr val="dk1"/>
                </a:solidFill>
                <a:latin typeface="Calibri"/>
                <a:ea typeface="Calibri"/>
                <a:cs typeface="Calibri"/>
                <a:sym typeface="Calibri"/>
              </a:defRPr>
            </a:lvl4pPr>
            <a:lvl5pPr indent="-228600" lvl="4" marL="2286000" marR="0" rtl="0" algn="l">
              <a:lnSpc>
                <a:spcPct val="90000"/>
              </a:lnSpc>
              <a:spcBef>
                <a:spcPts val="780"/>
              </a:spcBef>
              <a:spcAft>
                <a:spcPts val="0"/>
              </a:spcAft>
              <a:buClr>
                <a:schemeClr val="dk1"/>
              </a:buClr>
              <a:buSzPts val="1559"/>
              <a:buFont typeface="Arial"/>
              <a:buNone/>
              <a:defRPr b="0" i="0" sz="1559" u="none" cap="none" strike="noStrike">
                <a:solidFill>
                  <a:schemeClr val="dk1"/>
                </a:solidFill>
                <a:latin typeface="Calibri"/>
                <a:ea typeface="Calibri"/>
                <a:cs typeface="Calibri"/>
                <a:sym typeface="Calibri"/>
              </a:defRPr>
            </a:lvl5pPr>
            <a:lvl6pPr indent="-228600" lvl="5" marL="2743200" marR="0" rtl="0" algn="l">
              <a:lnSpc>
                <a:spcPct val="90000"/>
              </a:lnSpc>
              <a:spcBef>
                <a:spcPts val="780"/>
              </a:spcBef>
              <a:spcAft>
                <a:spcPts val="0"/>
              </a:spcAft>
              <a:buClr>
                <a:schemeClr val="dk1"/>
              </a:buClr>
              <a:buSzPts val="1559"/>
              <a:buFont typeface="Arial"/>
              <a:buNone/>
              <a:defRPr b="0" i="0" sz="1559" u="none" cap="none" strike="noStrike">
                <a:solidFill>
                  <a:schemeClr val="dk1"/>
                </a:solidFill>
                <a:latin typeface="Calibri"/>
                <a:ea typeface="Calibri"/>
                <a:cs typeface="Calibri"/>
                <a:sym typeface="Calibri"/>
              </a:defRPr>
            </a:lvl6pPr>
            <a:lvl7pPr indent="-228600" lvl="6" marL="3200400" marR="0" rtl="0" algn="l">
              <a:lnSpc>
                <a:spcPct val="90000"/>
              </a:lnSpc>
              <a:spcBef>
                <a:spcPts val="780"/>
              </a:spcBef>
              <a:spcAft>
                <a:spcPts val="0"/>
              </a:spcAft>
              <a:buClr>
                <a:schemeClr val="dk1"/>
              </a:buClr>
              <a:buSzPts val="1559"/>
              <a:buFont typeface="Arial"/>
              <a:buNone/>
              <a:defRPr b="0" i="0" sz="1559" u="none" cap="none" strike="noStrike">
                <a:solidFill>
                  <a:schemeClr val="dk1"/>
                </a:solidFill>
                <a:latin typeface="Calibri"/>
                <a:ea typeface="Calibri"/>
                <a:cs typeface="Calibri"/>
                <a:sym typeface="Calibri"/>
              </a:defRPr>
            </a:lvl7pPr>
            <a:lvl8pPr indent="-228600" lvl="7" marL="3657600" marR="0" rtl="0" algn="l">
              <a:lnSpc>
                <a:spcPct val="90000"/>
              </a:lnSpc>
              <a:spcBef>
                <a:spcPts val="780"/>
              </a:spcBef>
              <a:spcAft>
                <a:spcPts val="0"/>
              </a:spcAft>
              <a:buClr>
                <a:schemeClr val="dk1"/>
              </a:buClr>
              <a:buSzPts val="1559"/>
              <a:buFont typeface="Arial"/>
              <a:buNone/>
              <a:defRPr b="0" i="0" sz="1559" u="none" cap="none" strike="noStrike">
                <a:solidFill>
                  <a:schemeClr val="dk1"/>
                </a:solidFill>
                <a:latin typeface="Calibri"/>
                <a:ea typeface="Calibri"/>
                <a:cs typeface="Calibri"/>
                <a:sym typeface="Calibri"/>
              </a:defRPr>
            </a:lvl8pPr>
            <a:lvl9pPr indent="-228600" lvl="8" marL="4114800" marR="0" rtl="0" algn="l">
              <a:lnSpc>
                <a:spcPct val="90000"/>
              </a:lnSpc>
              <a:spcBef>
                <a:spcPts val="780"/>
              </a:spcBef>
              <a:spcAft>
                <a:spcPts val="0"/>
              </a:spcAft>
              <a:buClr>
                <a:schemeClr val="dk1"/>
              </a:buClr>
              <a:buSzPts val="1559"/>
              <a:buFont typeface="Arial"/>
              <a:buNone/>
              <a:defRPr b="0" i="0" sz="1559"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1039455" y="9909729"/>
            <a:ext cx="3401854" cy="56924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870">
                <a:solidFill>
                  <a:srgbClr val="888888"/>
                </a:solidFill>
                <a:latin typeface="Calibri"/>
                <a:ea typeface="Calibri"/>
                <a:cs typeface="Calibri"/>
                <a:sym typeface="Calibri"/>
              </a:defRPr>
            </a:lvl1pPr>
            <a:lvl2pPr lvl="1"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5008285" y="9909729"/>
            <a:ext cx="5102781" cy="56924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870">
                <a:solidFill>
                  <a:srgbClr val="888888"/>
                </a:solidFill>
                <a:latin typeface="Calibri"/>
                <a:ea typeface="Calibri"/>
                <a:cs typeface="Calibri"/>
                <a:sym typeface="Calibri"/>
              </a:defRPr>
            </a:lvl1pPr>
            <a:lvl2pPr lvl="1"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10678041" y="9909729"/>
            <a:ext cx="3401854" cy="56924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870">
                <a:solidFill>
                  <a:srgbClr val="888888"/>
                </a:solidFill>
                <a:latin typeface="Calibri"/>
                <a:ea typeface="Calibri"/>
                <a:cs typeface="Calibri"/>
                <a:sym typeface="Calibri"/>
              </a:defRPr>
            </a:lvl1pPr>
            <a:lvl2pPr indent="0" lvl="1" marL="0" marR="0" rtl="0" algn="r">
              <a:spcBef>
                <a:spcPts val="0"/>
              </a:spcBef>
              <a:buNone/>
              <a:defRPr sz="1870">
                <a:solidFill>
                  <a:srgbClr val="888888"/>
                </a:solidFill>
                <a:latin typeface="Calibri"/>
                <a:ea typeface="Calibri"/>
                <a:cs typeface="Calibri"/>
                <a:sym typeface="Calibri"/>
              </a:defRPr>
            </a:lvl2pPr>
            <a:lvl3pPr indent="0" lvl="2" marL="0" marR="0" rtl="0" algn="r">
              <a:spcBef>
                <a:spcPts val="0"/>
              </a:spcBef>
              <a:buNone/>
              <a:defRPr sz="1870">
                <a:solidFill>
                  <a:srgbClr val="888888"/>
                </a:solidFill>
                <a:latin typeface="Calibri"/>
                <a:ea typeface="Calibri"/>
                <a:cs typeface="Calibri"/>
                <a:sym typeface="Calibri"/>
              </a:defRPr>
            </a:lvl3pPr>
            <a:lvl4pPr indent="0" lvl="3" marL="0" marR="0" rtl="0" algn="r">
              <a:spcBef>
                <a:spcPts val="0"/>
              </a:spcBef>
              <a:buNone/>
              <a:defRPr sz="1870">
                <a:solidFill>
                  <a:srgbClr val="888888"/>
                </a:solidFill>
                <a:latin typeface="Calibri"/>
                <a:ea typeface="Calibri"/>
                <a:cs typeface="Calibri"/>
                <a:sym typeface="Calibri"/>
              </a:defRPr>
            </a:lvl4pPr>
            <a:lvl5pPr indent="0" lvl="4" marL="0" marR="0" rtl="0" algn="r">
              <a:spcBef>
                <a:spcPts val="0"/>
              </a:spcBef>
              <a:buNone/>
              <a:defRPr sz="1870">
                <a:solidFill>
                  <a:srgbClr val="888888"/>
                </a:solidFill>
                <a:latin typeface="Calibri"/>
                <a:ea typeface="Calibri"/>
                <a:cs typeface="Calibri"/>
                <a:sym typeface="Calibri"/>
              </a:defRPr>
            </a:lvl5pPr>
            <a:lvl6pPr indent="0" lvl="5" marL="0" marR="0" rtl="0" algn="r">
              <a:spcBef>
                <a:spcPts val="0"/>
              </a:spcBef>
              <a:buNone/>
              <a:defRPr sz="1870">
                <a:solidFill>
                  <a:srgbClr val="888888"/>
                </a:solidFill>
                <a:latin typeface="Calibri"/>
                <a:ea typeface="Calibri"/>
                <a:cs typeface="Calibri"/>
                <a:sym typeface="Calibri"/>
              </a:defRPr>
            </a:lvl6pPr>
            <a:lvl7pPr indent="0" lvl="6" marL="0" marR="0" rtl="0" algn="r">
              <a:spcBef>
                <a:spcPts val="0"/>
              </a:spcBef>
              <a:buNone/>
              <a:defRPr sz="1870">
                <a:solidFill>
                  <a:srgbClr val="888888"/>
                </a:solidFill>
                <a:latin typeface="Calibri"/>
                <a:ea typeface="Calibri"/>
                <a:cs typeface="Calibri"/>
                <a:sym typeface="Calibri"/>
              </a:defRPr>
            </a:lvl7pPr>
            <a:lvl8pPr indent="0" lvl="7" marL="0" marR="0" rtl="0" algn="r">
              <a:spcBef>
                <a:spcPts val="0"/>
              </a:spcBef>
              <a:buNone/>
              <a:defRPr sz="1870">
                <a:solidFill>
                  <a:srgbClr val="888888"/>
                </a:solidFill>
                <a:latin typeface="Calibri"/>
                <a:ea typeface="Calibri"/>
                <a:cs typeface="Calibri"/>
                <a:sym typeface="Calibri"/>
              </a:defRPr>
            </a:lvl8pPr>
            <a:lvl9pPr indent="0" lvl="8" marL="0" marR="0" rtl="0" algn="r">
              <a:spcBef>
                <a:spcPts val="0"/>
              </a:spcBef>
              <a:buNone/>
              <a:defRPr sz="187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039456" y="569242"/>
            <a:ext cx="13040440" cy="2066590"/>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6860"/>
              <a:buFont typeface="Calibri"/>
              <a:buNone/>
              <a:defRPr b="0" i="0" sz="686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1039456" y="2846200"/>
            <a:ext cx="13040440" cy="6783857"/>
          </a:xfrm>
          <a:prstGeom prst="rect">
            <a:avLst/>
          </a:prstGeom>
          <a:noFill/>
          <a:ln>
            <a:noFill/>
          </a:ln>
        </p:spPr>
        <p:txBody>
          <a:bodyPr anchorCtr="0" anchor="t" bIns="91425" lIns="91425" spcFirstLastPara="1" rIns="91425" wrap="square" tIns="91425">
            <a:noAutofit/>
          </a:bodyPr>
          <a:lstStyle>
            <a:lvl1pPr indent="-505777" lvl="0" marL="457200" marR="0" rtl="0" algn="l">
              <a:lnSpc>
                <a:spcPct val="90000"/>
              </a:lnSpc>
              <a:spcBef>
                <a:spcPts val="1559"/>
              </a:spcBef>
              <a:spcAft>
                <a:spcPts val="0"/>
              </a:spcAft>
              <a:buClr>
                <a:schemeClr val="dk1"/>
              </a:buClr>
              <a:buSzPts val="4365"/>
              <a:buFont typeface="Arial"/>
              <a:buChar char="•"/>
              <a:defRPr b="0" i="0" sz="4365" u="none" cap="none" strike="noStrike">
                <a:solidFill>
                  <a:schemeClr val="dk1"/>
                </a:solidFill>
                <a:latin typeface="Calibri"/>
                <a:ea typeface="Calibri"/>
                <a:cs typeface="Calibri"/>
                <a:sym typeface="Calibri"/>
              </a:defRPr>
            </a:lvl1pPr>
            <a:lvl2pPr indent="-466217" lvl="1" marL="914400" marR="0" rtl="0" algn="l">
              <a:lnSpc>
                <a:spcPct val="90000"/>
              </a:lnSpc>
              <a:spcBef>
                <a:spcPts val="780"/>
              </a:spcBef>
              <a:spcAft>
                <a:spcPts val="0"/>
              </a:spcAft>
              <a:buClr>
                <a:schemeClr val="dk1"/>
              </a:buClr>
              <a:buSzPts val="3742"/>
              <a:buFont typeface="Arial"/>
              <a:buChar char="•"/>
              <a:defRPr b="0" i="0" sz="3741" u="none" cap="none" strike="noStrike">
                <a:solidFill>
                  <a:schemeClr val="dk1"/>
                </a:solidFill>
                <a:latin typeface="Calibri"/>
                <a:ea typeface="Calibri"/>
                <a:cs typeface="Calibri"/>
                <a:sym typeface="Calibri"/>
              </a:defRPr>
            </a:lvl2pPr>
            <a:lvl3pPr indent="-426592" lvl="2" marL="1371600" marR="0" rtl="0" algn="l">
              <a:lnSpc>
                <a:spcPct val="90000"/>
              </a:lnSpc>
              <a:spcBef>
                <a:spcPts val="780"/>
              </a:spcBef>
              <a:spcAft>
                <a:spcPts val="0"/>
              </a:spcAft>
              <a:buClr>
                <a:schemeClr val="dk1"/>
              </a:buClr>
              <a:buSzPts val="3118"/>
              <a:buFont typeface="Arial"/>
              <a:buChar char="•"/>
              <a:defRPr b="0" i="0" sz="3118" u="none" cap="none" strike="noStrike">
                <a:solidFill>
                  <a:schemeClr val="dk1"/>
                </a:solidFill>
                <a:latin typeface="Calibri"/>
                <a:ea typeface="Calibri"/>
                <a:cs typeface="Calibri"/>
                <a:sym typeface="Calibri"/>
              </a:defRPr>
            </a:lvl3pPr>
            <a:lvl4pPr indent="-406781" lvl="3" marL="18288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4pPr>
            <a:lvl5pPr indent="-406781" lvl="4" marL="22860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5pPr>
            <a:lvl6pPr indent="-406781" lvl="5" marL="27432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6pPr>
            <a:lvl7pPr indent="-406781" lvl="6" marL="32004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7pPr>
            <a:lvl8pPr indent="-406781" lvl="7" marL="36576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8pPr>
            <a:lvl9pPr indent="-406781" lvl="8" marL="4114800" marR="0" rtl="0" algn="l">
              <a:lnSpc>
                <a:spcPct val="90000"/>
              </a:lnSpc>
              <a:spcBef>
                <a:spcPts val="780"/>
              </a:spcBef>
              <a:spcAft>
                <a:spcPts val="0"/>
              </a:spcAft>
              <a:buClr>
                <a:schemeClr val="dk1"/>
              </a:buClr>
              <a:buSzPts val="2806"/>
              <a:buFont typeface="Arial"/>
              <a:buChar char="•"/>
              <a:defRPr b="0" i="0" sz="2806"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1039455" y="9909729"/>
            <a:ext cx="3401854" cy="56924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87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5008285" y="9909729"/>
            <a:ext cx="5102781" cy="56924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187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39"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10678041" y="9909729"/>
            <a:ext cx="3401854" cy="56924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870" u="none" cap="none" strike="noStrike">
                <a:solidFill>
                  <a:srgbClr val="888888"/>
                </a:solidFill>
                <a:latin typeface="Calibri"/>
                <a:ea typeface="Calibri"/>
                <a:cs typeface="Calibri"/>
                <a:sym typeface="Calibri"/>
              </a:defRPr>
            </a:lvl1pPr>
            <a:lvl2pPr indent="0" lvl="1" marL="0" marR="0" rtl="0" algn="r">
              <a:spcBef>
                <a:spcPts val="0"/>
              </a:spcBef>
              <a:buNone/>
              <a:defRPr b="0" i="0" sz="1870" u="none" cap="none" strike="noStrike">
                <a:solidFill>
                  <a:srgbClr val="888888"/>
                </a:solidFill>
                <a:latin typeface="Calibri"/>
                <a:ea typeface="Calibri"/>
                <a:cs typeface="Calibri"/>
                <a:sym typeface="Calibri"/>
              </a:defRPr>
            </a:lvl2pPr>
            <a:lvl3pPr indent="0" lvl="2" marL="0" marR="0" rtl="0" algn="r">
              <a:spcBef>
                <a:spcPts val="0"/>
              </a:spcBef>
              <a:buNone/>
              <a:defRPr b="0" i="0" sz="1870" u="none" cap="none" strike="noStrike">
                <a:solidFill>
                  <a:srgbClr val="888888"/>
                </a:solidFill>
                <a:latin typeface="Calibri"/>
                <a:ea typeface="Calibri"/>
                <a:cs typeface="Calibri"/>
                <a:sym typeface="Calibri"/>
              </a:defRPr>
            </a:lvl3pPr>
            <a:lvl4pPr indent="0" lvl="3" marL="0" marR="0" rtl="0" algn="r">
              <a:spcBef>
                <a:spcPts val="0"/>
              </a:spcBef>
              <a:buNone/>
              <a:defRPr b="0" i="0" sz="1870" u="none" cap="none" strike="noStrike">
                <a:solidFill>
                  <a:srgbClr val="888888"/>
                </a:solidFill>
                <a:latin typeface="Calibri"/>
                <a:ea typeface="Calibri"/>
                <a:cs typeface="Calibri"/>
                <a:sym typeface="Calibri"/>
              </a:defRPr>
            </a:lvl4pPr>
            <a:lvl5pPr indent="0" lvl="4" marL="0" marR="0" rtl="0" algn="r">
              <a:spcBef>
                <a:spcPts val="0"/>
              </a:spcBef>
              <a:buNone/>
              <a:defRPr b="0" i="0" sz="1870" u="none" cap="none" strike="noStrike">
                <a:solidFill>
                  <a:srgbClr val="888888"/>
                </a:solidFill>
                <a:latin typeface="Calibri"/>
                <a:ea typeface="Calibri"/>
                <a:cs typeface="Calibri"/>
                <a:sym typeface="Calibri"/>
              </a:defRPr>
            </a:lvl5pPr>
            <a:lvl6pPr indent="0" lvl="5" marL="0" marR="0" rtl="0" algn="r">
              <a:spcBef>
                <a:spcPts val="0"/>
              </a:spcBef>
              <a:buNone/>
              <a:defRPr b="0" i="0" sz="1870" u="none" cap="none" strike="noStrike">
                <a:solidFill>
                  <a:srgbClr val="888888"/>
                </a:solidFill>
                <a:latin typeface="Calibri"/>
                <a:ea typeface="Calibri"/>
                <a:cs typeface="Calibri"/>
                <a:sym typeface="Calibri"/>
              </a:defRPr>
            </a:lvl6pPr>
            <a:lvl7pPr indent="0" lvl="6" marL="0" marR="0" rtl="0" algn="r">
              <a:spcBef>
                <a:spcPts val="0"/>
              </a:spcBef>
              <a:buNone/>
              <a:defRPr b="0" i="0" sz="1870" u="none" cap="none" strike="noStrike">
                <a:solidFill>
                  <a:srgbClr val="888888"/>
                </a:solidFill>
                <a:latin typeface="Calibri"/>
                <a:ea typeface="Calibri"/>
                <a:cs typeface="Calibri"/>
                <a:sym typeface="Calibri"/>
              </a:defRPr>
            </a:lvl7pPr>
            <a:lvl8pPr indent="0" lvl="7" marL="0" marR="0" rtl="0" algn="r">
              <a:spcBef>
                <a:spcPts val="0"/>
              </a:spcBef>
              <a:buNone/>
              <a:defRPr b="0" i="0" sz="1870" u="none" cap="none" strike="noStrike">
                <a:solidFill>
                  <a:srgbClr val="888888"/>
                </a:solidFill>
                <a:latin typeface="Calibri"/>
                <a:ea typeface="Calibri"/>
                <a:cs typeface="Calibri"/>
                <a:sym typeface="Calibri"/>
              </a:defRPr>
            </a:lvl8pPr>
            <a:lvl9pPr indent="0" lvl="8" marL="0" marR="0" rtl="0" algn="r">
              <a:spcBef>
                <a:spcPts val="0"/>
              </a:spcBef>
              <a:buNone/>
              <a:defRPr b="0" i="0" sz="187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jpg"/><Relationship Id="rId5" Type="http://schemas.openxmlformats.org/officeDocument/2006/relationships/image" Target="../media/image4.jpg"/><Relationship Id="rId6" Type="http://schemas.openxmlformats.org/officeDocument/2006/relationships/image" Target="../media/image8.jpg"/><Relationship Id="rId7" Type="http://schemas.openxmlformats.org/officeDocument/2006/relationships/image" Target="../media/image9.png"/><Relationship Id="rId8"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2.png"/><Relationship Id="rId11" Type="http://schemas.openxmlformats.org/officeDocument/2006/relationships/image" Target="../media/image12.jpg"/><Relationship Id="rId10" Type="http://schemas.openxmlformats.org/officeDocument/2006/relationships/image" Target="../media/image15.jpg"/><Relationship Id="rId9" Type="http://schemas.openxmlformats.org/officeDocument/2006/relationships/image" Target="../media/image13.jpg"/><Relationship Id="rId5" Type="http://schemas.openxmlformats.org/officeDocument/2006/relationships/image" Target="../media/image1.jpg"/><Relationship Id="rId6" Type="http://schemas.openxmlformats.org/officeDocument/2006/relationships/image" Target="../media/image5.jpg"/><Relationship Id="rId7" Type="http://schemas.openxmlformats.org/officeDocument/2006/relationships/image" Target="../media/image4.jpg"/><Relationship Id="rId8"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jpg"/><Relationship Id="rId5" Type="http://schemas.openxmlformats.org/officeDocument/2006/relationships/image" Target="../media/image6.png"/><Relationship Id="rId6" Type="http://schemas.openxmlformats.org/officeDocument/2006/relationships/image" Target="../media/image9.png"/><Relationship Id="rId7"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0" Type="http://schemas.openxmlformats.org/officeDocument/2006/relationships/hyperlink" Target="mailto:sandra.howard@sutton.gov.uk" TargetMode="External"/><Relationship Id="rId22" Type="http://schemas.openxmlformats.org/officeDocument/2006/relationships/hyperlink" Target="mailto:tendai.dooley@sutton.gov.uk" TargetMode="External"/><Relationship Id="rId21" Type="http://schemas.openxmlformats.org/officeDocument/2006/relationships/hyperlink" Target="mailto:jonathan.williams@sutton.gov.uk" TargetMode="External"/><Relationship Id="rId24" Type="http://schemas.openxmlformats.org/officeDocument/2006/relationships/hyperlink" Target="mailto:kieran.holliday@sutton.gov.uk" TargetMode="External"/><Relationship Id="rId23" Type="http://schemas.openxmlformats.org/officeDocument/2006/relationships/hyperlink" Target="mailto:jackie.mccarthy@sutton.gov.uk"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mailto:helen.bailey@sutton.gov.uk" TargetMode="External"/><Relationship Id="rId4" Type="http://schemas.openxmlformats.org/officeDocument/2006/relationships/hyperlink" Target="mailto:imran.choudhury@sutton.gov.uk" TargetMode="External"/><Relationship Id="rId9" Type="http://schemas.openxmlformats.org/officeDocument/2006/relationships/hyperlink" Target="mailto:richard.simpson@sutton.gov.uk" TargetMode="External"/><Relationship Id="rId25" Type="http://schemas.openxmlformats.org/officeDocument/2006/relationships/hyperlink" Target="mailto:martha.matheou@sutton.gov.uk" TargetMode="External"/><Relationship Id="rId5" Type="http://schemas.openxmlformats.org/officeDocument/2006/relationships/hyperlink" Target="mailto:janet.underhill@sutton.gov.uk" TargetMode="External"/><Relationship Id="rId6" Type="http://schemas.openxmlformats.org/officeDocument/2006/relationships/hyperlink" Target="mailto:lare.ridsdill-smith@sutton.gov.uk" TargetMode="External"/><Relationship Id="rId7" Type="http://schemas.openxmlformats.org/officeDocument/2006/relationships/hyperlink" Target="mailto:beth.wilson@sutton.gov.uk" TargetMode="External"/><Relationship Id="rId8" Type="http://schemas.openxmlformats.org/officeDocument/2006/relationships/hyperlink" Target="mailto:l.botting@nhs.net" TargetMode="External"/><Relationship Id="rId11" Type="http://schemas.openxmlformats.org/officeDocument/2006/relationships/hyperlink" Target="mailto:ben.unsworth@kingston.gov.uk" TargetMode="External"/><Relationship Id="rId10" Type="http://schemas.openxmlformats.org/officeDocument/2006/relationships/hyperlink" Target="mailto:thuso.selelo@sutton.gov.uk" TargetMode="External"/><Relationship Id="rId13" Type="http://schemas.openxmlformats.org/officeDocument/2006/relationships/hyperlink" Target="mailto:sam.barker@sutton.gov.uk" TargetMode="External"/><Relationship Id="rId12" Type="http://schemas.openxmlformats.org/officeDocument/2006/relationships/hyperlink" Target="mailto:victoria.goddard@sutton.gov.uk" TargetMode="External"/><Relationship Id="rId15" Type="http://schemas.openxmlformats.org/officeDocument/2006/relationships/hyperlink" Target="mailto:emily.nice@sutton.gov.uk" TargetMode="External"/><Relationship Id="rId14" Type="http://schemas.openxmlformats.org/officeDocument/2006/relationships/hyperlink" Target="mailto:siraj.choudhury@sutton.gov.uk" TargetMode="External"/><Relationship Id="rId17" Type="http://schemas.openxmlformats.org/officeDocument/2006/relationships/hyperlink" Target="mailto:Sarah.Rye@kingston.gov.uk" TargetMode="External"/><Relationship Id="rId16" Type="http://schemas.openxmlformats.org/officeDocument/2006/relationships/hyperlink" Target="mailto:spencer.palmer@sutton.gov.uk" TargetMode="External"/><Relationship Id="rId19" Type="http://schemas.openxmlformats.org/officeDocument/2006/relationships/hyperlink" Target="mailto:nick.ireland@sutton.gov.uk" TargetMode="External"/><Relationship Id="rId18" Type="http://schemas.openxmlformats.org/officeDocument/2006/relationships/hyperlink" Target="mailto:jennifer.sibley@sutton.gov.uk"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cxnSp>
        <p:nvCxnSpPr>
          <p:cNvPr id="84" name="Google Shape;84;p13"/>
          <p:cNvCxnSpPr/>
          <p:nvPr/>
        </p:nvCxnSpPr>
        <p:spPr>
          <a:xfrm rot="10800000">
            <a:off x="7432700" y="2602437"/>
            <a:ext cx="4350300" cy="5100"/>
          </a:xfrm>
          <a:prstGeom prst="straightConnector1">
            <a:avLst/>
          </a:prstGeom>
          <a:noFill/>
          <a:ln cap="flat" cmpd="sng" w="25400">
            <a:solidFill>
              <a:srgbClr val="455560"/>
            </a:solidFill>
            <a:prstDash val="solid"/>
            <a:miter lim="800000"/>
            <a:headEnd len="sm" w="sm" type="none"/>
            <a:tailEnd len="sm" w="sm" type="none"/>
          </a:ln>
        </p:spPr>
      </p:cxnSp>
      <p:cxnSp>
        <p:nvCxnSpPr>
          <p:cNvPr id="85" name="Google Shape;85;p13"/>
          <p:cNvCxnSpPr/>
          <p:nvPr/>
        </p:nvCxnSpPr>
        <p:spPr>
          <a:xfrm>
            <a:off x="10032500" y="3498075"/>
            <a:ext cx="20400" cy="872700"/>
          </a:xfrm>
          <a:prstGeom prst="straightConnector1">
            <a:avLst/>
          </a:prstGeom>
          <a:noFill/>
          <a:ln cap="flat" cmpd="sng" w="25400">
            <a:solidFill>
              <a:srgbClr val="455560"/>
            </a:solidFill>
            <a:prstDash val="solid"/>
            <a:miter lim="800000"/>
            <a:headEnd len="sm" w="sm" type="none"/>
            <a:tailEnd len="sm" w="sm" type="none"/>
          </a:ln>
        </p:spPr>
      </p:cxnSp>
      <p:cxnSp>
        <p:nvCxnSpPr>
          <p:cNvPr id="86" name="Google Shape;86;p13"/>
          <p:cNvCxnSpPr/>
          <p:nvPr/>
        </p:nvCxnSpPr>
        <p:spPr>
          <a:xfrm>
            <a:off x="4531131" y="3489532"/>
            <a:ext cx="0" cy="889800"/>
          </a:xfrm>
          <a:prstGeom prst="straightConnector1">
            <a:avLst/>
          </a:prstGeom>
          <a:noFill/>
          <a:ln cap="flat" cmpd="sng" w="25400">
            <a:solidFill>
              <a:srgbClr val="455560"/>
            </a:solidFill>
            <a:prstDash val="solid"/>
            <a:miter lim="800000"/>
            <a:headEnd len="sm" w="sm" type="none"/>
            <a:tailEnd len="sm" w="sm" type="none"/>
          </a:ln>
        </p:spPr>
      </p:cxnSp>
      <p:cxnSp>
        <p:nvCxnSpPr>
          <p:cNvPr id="87" name="Google Shape;87;p13"/>
          <p:cNvCxnSpPr/>
          <p:nvPr/>
        </p:nvCxnSpPr>
        <p:spPr>
          <a:xfrm>
            <a:off x="7432699" y="1451181"/>
            <a:ext cx="0" cy="2484000"/>
          </a:xfrm>
          <a:prstGeom prst="straightConnector1">
            <a:avLst/>
          </a:prstGeom>
          <a:noFill/>
          <a:ln cap="flat" cmpd="sng" w="25400">
            <a:solidFill>
              <a:srgbClr val="455560"/>
            </a:solidFill>
            <a:prstDash val="solid"/>
            <a:miter lim="800000"/>
            <a:headEnd len="sm" w="sm" type="none"/>
            <a:tailEnd len="sm" w="sm" type="none"/>
          </a:ln>
        </p:spPr>
      </p:cxnSp>
      <p:sp>
        <p:nvSpPr>
          <p:cNvPr id="88" name="Google Shape;88;p13"/>
          <p:cNvSpPr/>
          <p:nvPr/>
        </p:nvSpPr>
        <p:spPr>
          <a:xfrm>
            <a:off x="5028900" y="1073450"/>
            <a:ext cx="903900" cy="955500"/>
          </a:xfrm>
          <a:prstGeom prst="rect">
            <a:avLst/>
          </a:prstGeom>
          <a:solidFill>
            <a:srgbClr val="CF164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sp>
        <p:nvSpPr>
          <p:cNvPr id="89" name="Google Shape;89;p13"/>
          <p:cNvSpPr/>
          <p:nvPr/>
        </p:nvSpPr>
        <p:spPr>
          <a:xfrm>
            <a:off x="5873000" y="867950"/>
            <a:ext cx="4159500" cy="1536600"/>
          </a:xfrm>
          <a:prstGeom prst="roundRect">
            <a:avLst>
              <a:gd fmla="val 16667" name="adj"/>
            </a:avLst>
          </a:prstGeom>
          <a:solidFill>
            <a:srgbClr val="75747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sp>
        <p:nvSpPr>
          <p:cNvPr id="90" name="Google Shape;90;p13"/>
          <p:cNvSpPr txBox="1"/>
          <p:nvPr/>
        </p:nvSpPr>
        <p:spPr>
          <a:xfrm>
            <a:off x="6084225" y="947000"/>
            <a:ext cx="3938100" cy="1378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en-GB" sz="1200" u="none" cap="none" strike="noStrike">
                <a:solidFill>
                  <a:srgbClr val="FFFFFF"/>
                </a:solidFill>
                <a:latin typeface="Arial"/>
                <a:ea typeface="Arial"/>
                <a:cs typeface="Arial"/>
                <a:sym typeface="Arial"/>
              </a:rPr>
              <a:t>Helen Bailey</a:t>
            </a:r>
            <a:endParaRPr b="0" i="0" sz="12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1" i="0" lang="en-GB" sz="1200" u="none" cap="none" strike="noStrike">
                <a:solidFill>
                  <a:srgbClr val="FFFFFF"/>
                </a:solidFill>
                <a:latin typeface="Arial"/>
                <a:ea typeface="Arial"/>
                <a:cs typeface="Arial"/>
                <a:sym typeface="Arial"/>
              </a:rPr>
              <a:t>Chief Executive</a:t>
            </a:r>
            <a:endParaRPr b="0" i="0" sz="1200" u="none" cap="none" strike="noStrike">
              <a:solidFill>
                <a:srgbClr val="FFFFFF"/>
              </a:solidFill>
              <a:latin typeface="Arial"/>
              <a:ea typeface="Arial"/>
              <a:cs typeface="Arial"/>
              <a:sym typeface="Arial"/>
            </a:endParaRPr>
          </a:p>
          <a:p>
            <a:pPr indent="0" lvl="0" marL="0" marR="0" rtl="0" algn="l">
              <a:lnSpc>
                <a:spcPct val="100000"/>
              </a:lnSpc>
              <a:spcBef>
                <a:spcPts val="200"/>
              </a:spcBef>
              <a:spcAft>
                <a:spcPts val="0"/>
              </a:spcAft>
              <a:buClr>
                <a:srgbClr val="000000"/>
              </a:buClr>
              <a:buSzPts val="700"/>
              <a:buFont typeface="Arial"/>
              <a:buNone/>
            </a:pPr>
            <a:r>
              <a:rPr b="0" i="0" lang="en-GB" sz="1200" u="none" cap="none" strike="noStrike">
                <a:solidFill>
                  <a:srgbClr val="FFFFFF"/>
                </a:solidFill>
                <a:latin typeface="Arial"/>
                <a:ea typeface="Arial"/>
                <a:cs typeface="Arial"/>
                <a:sym typeface="Arial"/>
              </a:rPr>
              <a:t>Responsible for implementing the decisions of the council ensuring all functions, duties and powers are properly exercised and overseeing the efficient planning of the council’s services. The Chief Executive is also the Electoral Registration and Returning Officer.</a:t>
            </a:r>
            <a:endParaRPr b="0" i="0" sz="1200" u="none" cap="none" strike="noStrike">
              <a:solidFill>
                <a:srgbClr val="FFFFFF"/>
              </a:solidFill>
              <a:latin typeface="Arial"/>
              <a:ea typeface="Arial"/>
              <a:cs typeface="Arial"/>
              <a:sym typeface="Arial"/>
            </a:endParaRPr>
          </a:p>
        </p:txBody>
      </p:sp>
      <p:sp>
        <p:nvSpPr>
          <p:cNvPr id="91" name="Google Shape;91;p13"/>
          <p:cNvSpPr/>
          <p:nvPr/>
        </p:nvSpPr>
        <p:spPr>
          <a:xfrm>
            <a:off x="7247313" y="3875200"/>
            <a:ext cx="2886300" cy="4653300"/>
          </a:xfrm>
          <a:prstGeom prst="roundRect">
            <a:avLst>
              <a:gd fmla="val 16667" name="adj"/>
            </a:avLst>
          </a:prstGeom>
          <a:solidFill>
            <a:srgbClr val="CF164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sp>
        <p:nvSpPr>
          <p:cNvPr id="92" name="Google Shape;92;p13"/>
          <p:cNvSpPr txBox="1"/>
          <p:nvPr/>
        </p:nvSpPr>
        <p:spPr>
          <a:xfrm>
            <a:off x="7481025" y="3875200"/>
            <a:ext cx="2418900" cy="4293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t/>
            </a:r>
            <a:endParaRPr b="1">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700"/>
              <a:buFont typeface="Arial"/>
              <a:buNone/>
            </a:pPr>
            <a:r>
              <a:rPr b="1" lang="en-GB">
                <a:solidFill>
                  <a:schemeClr val="lt1"/>
                </a:solidFill>
                <a:latin typeface="Calibri"/>
                <a:ea typeface="Calibri"/>
                <a:cs typeface="Calibri"/>
                <a:sym typeface="Calibri"/>
              </a:rPr>
              <a:t>Spencer Palmer</a:t>
            </a:r>
            <a:r>
              <a:rPr b="1" i="0" lang="en-GB" sz="1400" u="none" cap="none" strike="noStrike">
                <a:solidFill>
                  <a:schemeClr val="lt1"/>
                </a:solidFill>
                <a:latin typeface="Calibri"/>
                <a:ea typeface="Calibri"/>
                <a:cs typeface="Calibri"/>
                <a:sym typeface="Calibri"/>
              </a:rPr>
              <a:t> </a:t>
            </a:r>
            <a:endParaRPr b="1" i="0" sz="1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700"/>
              <a:buFont typeface="Arial"/>
              <a:buNone/>
            </a:pPr>
            <a:r>
              <a:rPr b="1" i="0" lang="en-GB" sz="1400" u="none" cap="none" strike="noStrike">
                <a:solidFill>
                  <a:schemeClr val="lt1"/>
                </a:solidFill>
                <a:latin typeface="Calibri"/>
                <a:ea typeface="Calibri"/>
                <a:cs typeface="Calibri"/>
                <a:sym typeface="Calibri"/>
              </a:rPr>
              <a:t>Strategic Director</a:t>
            </a:r>
            <a:endParaRPr b="1" i="0" sz="1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700"/>
              <a:buFont typeface="Arial"/>
              <a:buNone/>
            </a:pPr>
            <a:r>
              <a:rPr b="1" i="0" lang="en-GB" sz="1400" u="none" cap="none" strike="noStrike">
                <a:solidFill>
                  <a:schemeClr val="lt1"/>
                </a:solidFill>
                <a:latin typeface="Calibri"/>
                <a:ea typeface="Calibri"/>
                <a:cs typeface="Calibri"/>
                <a:sym typeface="Calibri"/>
              </a:rPr>
              <a:t> of Environment, </a:t>
            </a:r>
            <a:endParaRPr b="1" i="0" sz="1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700"/>
              <a:buFont typeface="Arial"/>
              <a:buNone/>
            </a:pPr>
            <a:r>
              <a:rPr b="1" i="0" lang="en-GB" sz="1400" u="none" cap="none" strike="noStrike">
                <a:solidFill>
                  <a:schemeClr val="lt1"/>
                </a:solidFill>
                <a:latin typeface="Calibri"/>
                <a:ea typeface="Calibri"/>
                <a:cs typeface="Calibri"/>
                <a:sym typeface="Calibri"/>
              </a:rPr>
              <a:t>Housing </a:t>
            </a:r>
            <a:r>
              <a:rPr b="1" lang="en-GB">
                <a:solidFill>
                  <a:schemeClr val="lt1"/>
                </a:solidFill>
                <a:latin typeface="Calibri"/>
                <a:ea typeface="Calibri"/>
                <a:cs typeface="Calibri"/>
                <a:sym typeface="Calibri"/>
              </a:rPr>
              <a:t>and</a:t>
            </a:r>
            <a:r>
              <a:rPr b="1" i="0" lang="en-GB" sz="1400" u="none" cap="none" strike="noStrike">
                <a:solidFill>
                  <a:schemeClr val="lt1"/>
                </a:solidFill>
                <a:latin typeface="Calibri"/>
                <a:ea typeface="Calibri"/>
                <a:cs typeface="Calibri"/>
                <a:sym typeface="Calibri"/>
              </a:rPr>
              <a:t> </a:t>
            </a:r>
            <a:endParaRPr b="1" i="0" sz="1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700"/>
              <a:buFont typeface="Arial"/>
              <a:buNone/>
            </a:pPr>
            <a:r>
              <a:rPr b="1" i="0" lang="en-GB" sz="1400" u="none" cap="none" strike="noStrike">
                <a:solidFill>
                  <a:schemeClr val="lt1"/>
                </a:solidFill>
                <a:latin typeface="Calibri"/>
                <a:ea typeface="Calibri"/>
                <a:cs typeface="Calibri"/>
                <a:sym typeface="Calibri"/>
              </a:rPr>
              <a:t>Neighbourhoods</a:t>
            </a:r>
            <a:endParaRPr b="1"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00"/>
              <a:buFont typeface="Arial"/>
              <a:buNone/>
            </a:pPr>
            <a:r>
              <a:t/>
            </a:r>
            <a:endParaRPr b="0" i="0" sz="5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Housing, Planning </a:t>
            </a:r>
            <a:r>
              <a:rPr lang="en-GB">
                <a:solidFill>
                  <a:schemeClr val="lt1"/>
                </a:solidFill>
                <a:latin typeface="Calibri"/>
                <a:ea typeface="Calibri"/>
                <a:cs typeface="Calibri"/>
                <a:sym typeface="Calibri"/>
              </a:rPr>
              <a:t>and</a:t>
            </a:r>
            <a:r>
              <a:rPr b="0" i="0" lang="en-GB" sz="1400" u="none" cap="none" strike="noStrike">
                <a:solidFill>
                  <a:schemeClr val="lt1"/>
                </a:solidFill>
                <a:latin typeface="Calibri"/>
                <a:ea typeface="Calibri"/>
                <a:cs typeface="Calibri"/>
                <a:sym typeface="Calibri"/>
              </a:rPr>
              <a:t> Licensing</a:t>
            </a:r>
            <a:endParaRPr b="0" i="0" sz="1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Highways, Transport and Regulatory Services</a:t>
            </a:r>
            <a:endParaRPr b="0" i="0" sz="1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Building control</a:t>
            </a:r>
            <a:endParaRPr b="0" i="0" sz="1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Environmental </a:t>
            </a:r>
            <a:r>
              <a:rPr lang="en-GB">
                <a:solidFill>
                  <a:schemeClr val="lt1"/>
                </a:solidFill>
                <a:latin typeface="Calibri"/>
                <a:ea typeface="Calibri"/>
                <a:cs typeface="Calibri"/>
                <a:sym typeface="Calibri"/>
              </a:rPr>
              <a:t>and</a:t>
            </a:r>
            <a:r>
              <a:rPr b="0" i="0" lang="en-GB" sz="1400" u="none" cap="none" strike="noStrike">
                <a:solidFill>
                  <a:schemeClr val="lt1"/>
                </a:solidFill>
                <a:latin typeface="Calibri"/>
                <a:ea typeface="Calibri"/>
                <a:cs typeface="Calibri"/>
                <a:sym typeface="Calibri"/>
              </a:rPr>
              <a:t> Waste Management, Street Cleaning</a:t>
            </a:r>
            <a:r>
              <a:rPr lang="en-GB">
                <a:solidFill>
                  <a:schemeClr val="lt1"/>
                </a:solidFill>
                <a:latin typeface="Calibri"/>
                <a:ea typeface="Calibri"/>
                <a:cs typeface="Calibri"/>
                <a:sym typeface="Calibri"/>
              </a:rPr>
              <a:t> and </a:t>
            </a:r>
            <a:r>
              <a:rPr b="0" i="0" lang="en-GB" sz="1400" u="none" cap="none" strike="noStrike">
                <a:solidFill>
                  <a:schemeClr val="lt1"/>
                </a:solidFill>
                <a:latin typeface="Calibri"/>
                <a:ea typeface="Calibri"/>
                <a:cs typeface="Calibri"/>
                <a:sym typeface="Calibri"/>
              </a:rPr>
              <a:t> Parking Services </a:t>
            </a:r>
            <a:endParaRPr b="0" i="0" sz="1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GB">
                <a:solidFill>
                  <a:schemeClr val="lt1"/>
                </a:solidFill>
                <a:latin typeface="Calibri"/>
                <a:ea typeface="Calibri"/>
                <a:cs typeface="Calibri"/>
                <a:sym typeface="Calibri"/>
              </a:rPr>
              <a:t>Housing Advice Services</a:t>
            </a:r>
            <a:endParaRPr>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Sutton Housing Partnership, SDEN</a:t>
            </a:r>
            <a:r>
              <a:rPr lang="en-GB">
                <a:solidFill>
                  <a:schemeClr val="lt1"/>
                </a:solidFill>
                <a:latin typeface="Calibri"/>
                <a:ea typeface="Calibri"/>
                <a:cs typeface="Calibri"/>
                <a:sym typeface="Calibri"/>
              </a:rPr>
              <a:t> and</a:t>
            </a:r>
            <a:r>
              <a:rPr b="0" i="0" lang="en-GB" sz="1400" u="none" cap="none" strike="noStrike">
                <a:solidFill>
                  <a:schemeClr val="lt1"/>
                </a:solidFill>
                <a:latin typeface="Calibri"/>
                <a:ea typeface="Calibri"/>
                <a:cs typeface="Calibri"/>
                <a:sym typeface="Calibri"/>
              </a:rPr>
              <a:t> Sutton Living </a:t>
            </a:r>
            <a:r>
              <a:rPr lang="en-GB">
                <a:solidFill>
                  <a:schemeClr val="lt1"/>
                </a:solidFill>
                <a:latin typeface="Calibri"/>
                <a:ea typeface="Calibri"/>
                <a:cs typeface="Calibri"/>
                <a:sym typeface="Calibri"/>
              </a:rPr>
              <a:t>Leadership of the Climate Emergency response</a:t>
            </a:r>
            <a:endParaRPr>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93" name="Google Shape;93;p13"/>
          <p:cNvSpPr/>
          <p:nvPr/>
        </p:nvSpPr>
        <p:spPr>
          <a:xfrm>
            <a:off x="11064450" y="3936740"/>
            <a:ext cx="2571600" cy="4653300"/>
          </a:xfrm>
          <a:prstGeom prst="roundRect">
            <a:avLst>
              <a:gd fmla="val 16667" name="adj"/>
            </a:avLst>
          </a:prstGeom>
          <a:solidFill>
            <a:srgbClr val="CF164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sp>
        <p:nvSpPr>
          <p:cNvPr id="94" name="Google Shape;94;p13"/>
          <p:cNvSpPr txBox="1"/>
          <p:nvPr/>
        </p:nvSpPr>
        <p:spPr>
          <a:xfrm>
            <a:off x="11229025" y="4360675"/>
            <a:ext cx="2571600" cy="72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lang="en-GB">
                <a:solidFill>
                  <a:schemeClr val="lt1"/>
                </a:solidFill>
                <a:latin typeface="Calibri"/>
                <a:ea typeface="Calibri"/>
                <a:cs typeface="Calibri"/>
                <a:sym typeface="Calibri"/>
              </a:rPr>
              <a:t>Nick Ireland</a:t>
            </a:r>
            <a:endParaRPr b="1">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700"/>
              <a:buFont typeface="Arial"/>
              <a:buNone/>
            </a:pPr>
            <a:r>
              <a:rPr b="1" i="0" lang="en-GB" sz="1400" u="none" cap="none" strike="noStrike">
                <a:solidFill>
                  <a:schemeClr val="lt1"/>
                </a:solidFill>
                <a:latin typeface="Calibri"/>
                <a:ea typeface="Calibri"/>
                <a:cs typeface="Calibri"/>
                <a:sym typeface="Calibri"/>
              </a:rPr>
              <a:t>Strategic </a:t>
            </a:r>
            <a:endParaRPr b="1" i="0" sz="1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700"/>
              <a:buFont typeface="Arial"/>
              <a:buNone/>
            </a:pPr>
            <a:r>
              <a:rPr b="1" i="0" lang="en-GB" sz="1400" u="none" cap="none" strike="noStrike">
                <a:solidFill>
                  <a:schemeClr val="lt1"/>
                </a:solidFill>
                <a:latin typeface="Calibri"/>
                <a:ea typeface="Calibri"/>
                <a:cs typeface="Calibri"/>
                <a:sym typeface="Calibri"/>
              </a:rPr>
              <a:t>Director of </a:t>
            </a:r>
            <a:endParaRPr b="1" i="0" sz="1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700"/>
              <a:buFont typeface="Arial"/>
              <a:buNone/>
            </a:pPr>
            <a:r>
              <a:rPr b="1" i="0" lang="en-GB" sz="1400" u="none" cap="none" strike="noStrike">
                <a:solidFill>
                  <a:schemeClr val="lt1"/>
                </a:solidFill>
                <a:latin typeface="Calibri"/>
                <a:ea typeface="Calibri"/>
                <a:cs typeface="Calibri"/>
                <a:sym typeface="Calibri"/>
              </a:rPr>
              <a:t>People Services</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20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Adults Social Care</a:t>
            </a:r>
            <a:endParaRPr b="0" i="0" sz="1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Children's Social Care</a:t>
            </a:r>
            <a:endParaRPr b="0" i="0" sz="1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GB">
                <a:solidFill>
                  <a:schemeClr val="lt1"/>
                </a:solidFill>
                <a:latin typeface="Calibri"/>
                <a:ea typeface="Calibri"/>
                <a:cs typeface="Calibri"/>
                <a:sym typeface="Calibri"/>
              </a:rPr>
              <a:t>Commssioning</a:t>
            </a:r>
            <a:endParaRPr>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Education </a:t>
            </a:r>
            <a:r>
              <a:rPr lang="en-GB">
                <a:solidFill>
                  <a:schemeClr val="lt1"/>
                </a:solidFill>
                <a:latin typeface="Calibri"/>
                <a:ea typeface="Calibri"/>
                <a:cs typeface="Calibri"/>
                <a:sym typeface="Calibri"/>
              </a:rPr>
              <a:t>and</a:t>
            </a:r>
            <a:r>
              <a:rPr b="0" i="0" lang="en-GB" sz="1400" u="none" cap="none" strike="noStrike">
                <a:solidFill>
                  <a:schemeClr val="lt1"/>
                </a:solidFill>
                <a:latin typeface="Calibri"/>
                <a:ea typeface="Calibri"/>
                <a:cs typeface="Calibri"/>
                <a:sym typeface="Calibri"/>
              </a:rPr>
              <a:t> </a:t>
            </a:r>
            <a:r>
              <a:rPr lang="en-GB">
                <a:solidFill>
                  <a:schemeClr val="lt1"/>
                </a:solidFill>
                <a:latin typeface="Calibri"/>
                <a:ea typeface="Calibri"/>
                <a:cs typeface="Calibri"/>
                <a:sym typeface="Calibri"/>
              </a:rPr>
              <a:t>Target Family Support</a:t>
            </a:r>
            <a:endParaRPr>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Pupil based commissioning</a:t>
            </a:r>
            <a:endParaRPr b="0" i="0" sz="1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700"/>
              <a:buFont typeface="Arial"/>
              <a:buNone/>
            </a:pPr>
            <a:r>
              <a:rPr b="0" i="0" lang="en-GB" sz="1400" u="none" cap="none" strike="noStrike">
                <a:solidFill>
                  <a:schemeClr val="lt1"/>
                </a:solidFill>
                <a:latin typeface="Calibri"/>
                <a:ea typeface="Calibri"/>
                <a:cs typeface="Calibri"/>
                <a:sym typeface="Calibri"/>
              </a:rPr>
              <a:t>Cognus</a:t>
            </a:r>
            <a:endParaRPr b="0" i="0" sz="1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700"/>
              <a:buFont typeface="Arial"/>
              <a:buNone/>
            </a:pPr>
            <a:r>
              <a:rPr b="0" i="0" lang="en-GB" sz="1400" u="none" cap="none" strike="noStrike">
                <a:solidFill>
                  <a:schemeClr val="lt1"/>
                </a:solidFill>
                <a:latin typeface="Calibri"/>
                <a:ea typeface="Calibri"/>
                <a:cs typeface="Calibri"/>
                <a:sym typeface="Calibri"/>
              </a:rPr>
              <a:t>Accountability for Safeguarding</a:t>
            </a:r>
            <a:endParaRPr b="0" i="0" sz="1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Calibri"/>
              <a:ea typeface="Calibri"/>
              <a:cs typeface="Calibri"/>
              <a:sym typeface="Calibri"/>
            </a:endParaRPr>
          </a:p>
        </p:txBody>
      </p:sp>
      <p:cxnSp>
        <p:nvCxnSpPr>
          <p:cNvPr id="95" name="Google Shape;95;p13"/>
          <p:cNvCxnSpPr/>
          <p:nvPr/>
        </p:nvCxnSpPr>
        <p:spPr>
          <a:xfrm rot="10800000">
            <a:off x="1657600" y="3480375"/>
            <a:ext cx="10920600" cy="50100"/>
          </a:xfrm>
          <a:prstGeom prst="straightConnector1">
            <a:avLst/>
          </a:prstGeom>
          <a:noFill/>
          <a:ln cap="flat" cmpd="sng" w="25400">
            <a:solidFill>
              <a:srgbClr val="455560"/>
            </a:solidFill>
            <a:prstDash val="solid"/>
            <a:miter lim="800000"/>
            <a:headEnd len="sm" w="sm" type="none"/>
            <a:tailEnd len="sm" w="sm" type="none"/>
          </a:ln>
        </p:spPr>
      </p:cxnSp>
      <p:sp>
        <p:nvSpPr>
          <p:cNvPr id="96" name="Google Shape;96;p13"/>
          <p:cNvSpPr/>
          <p:nvPr/>
        </p:nvSpPr>
        <p:spPr>
          <a:xfrm>
            <a:off x="476250" y="244859"/>
            <a:ext cx="13857600" cy="1089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39"/>
              <a:buFont typeface="Arial"/>
              <a:buNone/>
            </a:pPr>
            <a:r>
              <a:rPr b="1" i="0" lang="en-GB" sz="2439" u="none" cap="none" strike="noStrike">
                <a:solidFill>
                  <a:schemeClr val="dk1"/>
                </a:solidFill>
                <a:latin typeface="Arial"/>
                <a:ea typeface="Arial"/>
                <a:cs typeface="Arial"/>
                <a:sym typeface="Arial"/>
              </a:rPr>
              <a:t>London Borough of Sutton – Structure Chart </a:t>
            </a:r>
            <a:r>
              <a:rPr b="1" lang="en-GB" sz="2439">
                <a:solidFill>
                  <a:schemeClr val="dk1"/>
                </a:solidFill>
              </a:rPr>
              <a:t>November 2025</a:t>
            </a:r>
            <a:endParaRPr b="1" i="0" sz="2439" u="none" cap="none" strike="noStrike">
              <a:solidFill>
                <a:schemeClr val="dk1"/>
              </a:solidFill>
              <a:latin typeface="Arial"/>
              <a:ea typeface="Arial"/>
              <a:cs typeface="Arial"/>
              <a:sym typeface="Arial"/>
            </a:endParaRPr>
          </a:p>
        </p:txBody>
      </p:sp>
      <p:pic>
        <p:nvPicPr>
          <p:cNvPr id="97" name="Google Shape;97;p13"/>
          <p:cNvPicPr preferRelativeResize="0"/>
          <p:nvPr/>
        </p:nvPicPr>
        <p:blipFill rotWithShape="1">
          <a:blip r:embed="rId3">
            <a:alphaModFix/>
          </a:blip>
          <a:srcRect b="0" l="0" r="0" t="0"/>
          <a:stretch/>
        </p:blipFill>
        <p:spPr>
          <a:xfrm>
            <a:off x="12065300" y="9462904"/>
            <a:ext cx="2663999" cy="955571"/>
          </a:xfrm>
          <a:prstGeom prst="rect">
            <a:avLst/>
          </a:prstGeom>
          <a:noFill/>
          <a:ln>
            <a:noFill/>
          </a:ln>
        </p:spPr>
      </p:pic>
      <p:sp>
        <p:nvSpPr>
          <p:cNvPr id="98" name="Google Shape;98;p13"/>
          <p:cNvSpPr txBox="1"/>
          <p:nvPr/>
        </p:nvSpPr>
        <p:spPr>
          <a:xfrm>
            <a:off x="1603350" y="6346875"/>
            <a:ext cx="3233100" cy="355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en-GB" sz="700" u="none" cap="none" strike="noStrike">
                <a:solidFill>
                  <a:schemeClr val="lt1"/>
                </a:solidFill>
                <a:latin typeface="Arial"/>
                <a:ea typeface="Arial"/>
                <a:cs typeface="Arial"/>
                <a:sym typeface="Arial"/>
              </a:rPr>
              <a:t>Assistant Director of Business Services</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200"/>
              </a:spcBef>
              <a:spcAft>
                <a:spcPts val="0"/>
              </a:spcAft>
              <a:buClr>
                <a:srgbClr val="000000"/>
              </a:buClr>
              <a:buSzPts val="700"/>
              <a:buFont typeface="Arial"/>
              <a:buNone/>
            </a:pPr>
            <a:r>
              <a:t/>
            </a:r>
            <a:endParaRPr b="1" i="0" sz="700" u="none" cap="none" strike="noStrike">
              <a:solidFill>
                <a:schemeClr val="lt1"/>
              </a:solidFill>
              <a:latin typeface="Arial"/>
              <a:ea typeface="Arial"/>
              <a:cs typeface="Arial"/>
              <a:sym typeface="Arial"/>
            </a:endParaRPr>
          </a:p>
        </p:txBody>
      </p:sp>
      <p:cxnSp>
        <p:nvCxnSpPr>
          <p:cNvPr id="99" name="Google Shape;99;p13"/>
          <p:cNvCxnSpPr>
            <a:stCxn id="86" idx="1"/>
            <a:endCxn id="86" idx="1"/>
          </p:cNvCxnSpPr>
          <p:nvPr/>
        </p:nvCxnSpPr>
        <p:spPr>
          <a:xfrm>
            <a:off x="8310525" y="6276650"/>
            <a:ext cx="0" cy="0"/>
          </a:xfrm>
          <a:prstGeom prst="straightConnector1">
            <a:avLst/>
          </a:prstGeom>
          <a:noFill/>
          <a:ln cap="flat" cmpd="sng" w="25400">
            <a:solidFill>
              <a:srgbClr val="455560"/>
            </a:solidFill>
            <a:prstDash val="solid"/>
            <a:miter lim="800000"/>
            <a:headEnd len="sm" w="sm" type="none"/>
            <a:tailEnd len="sm" w="sm" type="none"/>
          </a:ln>
        </p:spPr>
      </p:cxnSp>
      <p:cxnSp>
        <p:nvCxnSpPr>
          <p:cNvPr id="100" name="Google Shape;100;p13"/>
          <p:cNvCxnSpPr>
            <a:stCxn id="87" idx="1"/>
            <a:endCxn id="87" idx="1"/>
          </p:cNvCxnSpPr>
          <p:nvPr/>
        </p:nvCxnSpPr>
        <p:spPr>
          <a:xfrm>
            <a:off x="6316475" y="5259350"/>
            <a:ext cx="0" cy="0"/>
          </a:xfrm>
          <a:prstGeom prst="straightConnector1">
            <a:avLst/>
          </a:prstGeom>
          <a:noFill/>
          <a:ln cap="flat" cmpd="sng" w="25400">
            <a:solidFill>
              <a:srgbClr val="455560"/>
            </a:solidFill>
            <a:prstDash val="solid"/>
            <a:miter lim="8000"/>
            <a:headEnd len="sm" w="sm" type="none"/>
            <a:tailEnd len="sm" w="sm" type="none"/>
          </a:ln>
        </p:spPr>
      </p:cxnSp>
      <p:sp>
        <p:nvSpPr>
          <p:cNvPr id="101" name="Google Shape;101;p13"/>
          <p:cNvSpPr/>
          <p:nvPr/>
        </p:nvSpPr>
        <p:spPr>
          <a:xfrm>
            <a:off x="3803138" y="3950000"/>
            <a:ext cx="2730000" cy="4653300"/>
          </a:xfrm>
          <a:prstGeom prst="roundRect">
            <a:avLst>
              <a:gd fmla="val 15622" name="adj"/>
            </a:avLst>
          </a:prstGeom>
          <a:solidFill>
            <a:srgbClr val="CF164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39"/>
              <a:buFont typeface="Arial"/>
              <a:buNone/>
            </a:pPr>
            <a:r>
              <a:rPr b="1" lang="en-GB">
                <a:solidFill>
                  <a:schemeClr val="lt1"/>
                </a:solidFill>
                <a:latin typeface="Calibri"/>
                <a:ea typeface="Calibri"/>
                <a:cs typeface="Calibri"/>
                <a:sym typeface="Calibri"/>
              </a:rPr>
              <a:t>Richard Simpson</a:t>
            </a:r>
            <a:endParaRPr b="1">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39"/>
              <a:buFont typeface="Arial"/>
              <a:buNone/>
            </a:pPr>
            <a:r>
              <a:rPr b="1" i="0" lang="en-GB" sz="1400" u="none" cap="none" strike="noStrike">
                <a:solidFill>
                  <a:schemeClr val="lt1"/>
                </a:solidFill>
                <a:latin typeface="Calibri"/>
                <a:ea typeface="Calibri"/>
                <a:cs typeface="Calibri"/>
                <a:sym typeface="Calibri"/>
              </a:rPr>
              <a:t>Strategic Director </a:t>
            </a:r>
            <a:endParaRPr b="1" i="0" sz="1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39"/>
              <a:buFont typeface="Arial"/>
              <a:buNone/>
            </a:pPr>
            <a:r>
              <a:rPr b="1" i="0" lang="en-GB" sz="1400" u="none" cap="none" strike="noStrike">
                <a:solidFill>
                  <a:schemeClr val="lt1"/>
                </a:solidFill>
                <a:latin typeface="Calibri"/>
                <a:ea typeface="Calibri"/>
                <a:cs typeface="Calibri"/>
                <a:sym typeface="Calibri"/>
              </a:rPr>
              <a:t>of Resources</a:t>
            </a:r>
            <a:endParaRPr b="1" i="0" sz="11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39"/>
              <a:buFont typeface="Arial"/>
              <a:buNone/>
            </a:pPr>
            <a:r>
              <a:t/>
            </a:r>
            <a:endParaRPr b="1" i="0" sz="11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Finance (statutory CFO)</a:t>
            </a:r>
            <a:endParaRPr b="0" i="0" sz="1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HR </a:t>
            </a:r>
            <a:r>
              <a:rPr lang="en-GB">
                <a:solidFill>
                  <a:schemeClr val="lt1"/>
                </a:solidFill>
                <a:latin typeface="Calibri"/>
                <a:ea typeface="Calibri"/>
                <a:cs typeface="Calibri"/>
                <a:sym typeface="Calibri"/>
              </a:rPr>
              <a:t>and</a:t>
            </a:r>
            <a:r>
              <a:rPr b="0" i="0" lang="en-GB" sz="1400" u="none" cap="none" strike="noStrike">
                <a:solidFill>
                  <a:schemeClr val="lt1"/>
                </a:solidFill>
                <a:latin typeface="Calibri"/>
                <a:ea typeface="Calibri"/>
                <a:cs typeface="Calibri"/>
                <a:sym typeface="Calibri"/>
              </a:rPr>
              <a:t> OD</a:t>
            </a:r>
            <a:endParaRPr b="0" i="0" sz="1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Digital </a:t>
            </a:r>
            <a:r>
              <a:rPr lang="en-GB">
                <a:solidFill>
                  <a:schemeClr val="lt1"/>
                </a:solidFill>
                <a:latin typeface="Calibri"/>
                <a:ea typeface="Calibri"/>
                <a:cs typeface="Calibri"/>
                <a:sym typeface="Calibri"/>
              </a:rPr>
              <a:t>and</a:t>
            </a:r>
            <a:r>
              <a:rPr b="0" i="0" lang="en-GB" sz="1400" u="none" cap="none" strike="noStrike">
                <a:solidFill>
                  <a:schemeClr val="lt1"/>
                </a:solidFill>
                <a:latin typeface="Calibri"/>
                <a:ea typeface="Calibri"/>
                <a:cs typeface="Calibri"/>
                <a:sym typeface="Calibri"/>
              </a:rPr>
              <a:t> ICT</a:t>
            </a:r>
            <a:endParaRPr b="0" i="0" sz="1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Asset Planning, Management and </a:t>
            </a:r>
            <a:r>
              <a:rPr lang="en-GB">
                <a:solidFill>
                  <a:schemeClr val="lt1"/>
                </a:solidFill>
                <a:latin typeface="Calibri"/>
                <a:ea typeface="Calibri"/>
                <a:cs typeface="Calibri"/>
                <a:sym typeface="Calibri"/>
              </a:rPr>
              <a:t>and</a:t>
            </a:r>
            <a:r>
              <a:rPr b="0" i="0" lang="en-GB" sz="1400" u="none" cap="none" strike="noStrike">
                <a:solidFill>
                  <a:schemeClr val="lt1"/>
                </a:solidFill>
                <a:latin typeface="Calibri"/>
                <a:ea typeface="Calibri"/>
                <a:cs typeface="Calibri"/>
                <a:sym typeface="Calibri"/>
              </a:rPr>
              <a:t> Capital Delivery</a:t>
            </a:r>
            <a:endParaRPr b="0" i="0" sz="1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Business Services</a:t>
            </a:r>
            <a:endParaRPr b="0" i="0" sz="1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Customers, Transformation and Strategy</a:t>
            </a:r>
            <a:endParaRPr b="0" i="0" sz="1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lang="en-GB">
                <a:solidFill>
                  <a:schemeClr val="lt1"/>
                </a:solidFill>
                <a:latin typeface="Calibri"/>
                <a:ea typeface="Calibri"/>
                <a:cs typeface="Calibri"/>
                <a:sym typeface="Calibri"/>
              </a:rPr>
              <a:t>Law and Governance - </a:t>
            </a:r>
            <a:r>
              <a:rPr b="0" i="0" lang="en-GB" sz="1400" u="none" cap="none" strike="noStrike">
                <a:solidFill>
                  <a:schemeClr val="lt1"/>
                </a:solidFill>
                <a:latin typeface="Calibri"/>
                <a:ea typeface="Calibri"/>
                <a:cs typeface="Calibri"/>
                <a:sym typeface="Calibri"/>
              </a:rPr>
              <a:t>Monitoring Office</a:t>
            </a:r>
            <a:endParaRPr b="0" i="0" sz="2439" u="none" cap="none" strike="noStrike">
              <a:solidFill>
                <a:schemeClr val="lt1"/>
              </a:solidFill>
              <a:latin typeface="Calibri"/>
              <a:ea typeface="Calibri"/>
              <a:cs typeface="Calibri"/>
              <a:sym typeface="Calibri"/>
            </a:endParaRPr>
          </a:p>
        </p:txBody>
      </p:sp>
      <p:pic>
        <p:nvPicPr>
          <p:cNvPr id="102" name="Google Shape;102;p13"/>
          <p:cNvPicPr preferRelativeResize="0"/>
          <p:nvPr/>
        </p:nvPicPr>
        <p:blipFill rotWithShape="1">
          <a:blip r:embed="rId4">
            <a:alphaModFix/>
          </a:blip>
          <a:srcRect b="-9" l="14471" r="16880" t="2420"/>
          <a:stretch/>
        </p:blipFill>
        <p:spPr>
          <a:xfrm>
            <a:off x="5159250" y="1094013"/>
            <a:ext cx="643225" cy="914375"/>
          </a:xfrm>
          <a:prstGeom prst="rect">
            <a:avLst/>
          </a:prstGeom>
          <a:noFill/>
          <a:ln>
            <a:noFill/>
          </a:ln>
        </p:spPr>
      </p:pic>
      <p:sp>
        <p:nvSpPr>
          <p:cNvPr id="103" name="Google Shape;103;p13"/>
          <p:cNvSpPr/>
          <p:nvPr/>
        </p:nvSpPr>
        <p:spPr>
          <a:xfrm>
            <a:off x="202650" y="3948050"/>
            <a:ext cx="2886300" cy="4653300"/>
          </a:xfrm>
          <a:prstGeom prst="roundRect">
            <a:avLst>
              <a:gd fmla="val 16667" name="adj"/>
            </a:avLst>
          </a:prstGeom>
          <a:solidFill>
            <a:srgbClr val="CF1643"/>
          </a:solidFill>
          <a:ln cap="flat" cmpd="sng" w="9525">
            <a:solidFill>
              <a:srgbClr val="CC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39"/>
              <a:buFont typeface="Arial"/>
              <a:buNone/>
            </a:pPr>
            <a:r>
              <a:rPr b="1" lang="en-GB">
                <a:solidFill>
                  <a:schemeClr val="lt1"/>
                </a:solidFill>
                <a:latin typeface="Calibri"/>
                <a:ea typeface="Calibri"/>
                <a:cs typeface="Calibri"/>
                <a:sym typeface="Calibri"/>
              </a:rPr>
              <a:t>Imran Choudhury</a:t>
            </a:r>
            <a:endParaRPr b="1">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39"/>
              <a:buFont typeface="Arial"/>
              <a:buNone/>
            </a:pPr>
            <a:r>
              <a:rPr b="1" i="0" lang="en-GB" sz="1400" u="none" cap="none" strike="noStrike">
                <a:solidFill>
                  <a:schemeClr val="lt1"/>
                </a:solidFill>
                <a:latin typeface="Calibri"/>
                <a:ea typeface="Calibri"/>
                <a:cs typeface="Calibri"/>
                <a:sym typeface="Calibri"/>
              </a:rPr>
              <a:t>Strategic Director </a:t>
            </a:r>
            <a:endParaRPr b="1" i="0" sz="1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39"/>
              <a:buFont typeface="Arial"/>
              <a:buNone/>
            </a:pPr>
            <a:r>
              <a:rPr b="1" i="0" lang="en-GB" sz="1400" u="none" cap="none" strike="noStrike">
                <a:solidFill>
                  <a:schemeClr val="lt1"/>
                </a:solidFill>
                <a:latin typeface="Calibri"/>
                <a:ea typeface="Calibri"/>
                <a:cs typeface="Calibri"/>
                <a:sym typeface="Calibri"/>
              </a:rPr>
              <a:t>of Public Health </a:t>
            </a:r>
            <a:endParaRPr b="1" i="0" sz="1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39"/>
              <a:buFont typeface="Arial"/>
              <a:buNone/>
            </a:pPr>
            <a:r>
              <a:rPr b="1" i="0" lang="en-GB" sz="1400" u="none" cap="none" strike="noStrike">
                <a:solidFill>
                  <a:schemeClr val="lt1"/>
                </a:solidFill>
                <a:latin typeface="Calibri"/>
                <a:ea typeface="Calibri"/>
                <a:cs typeface="Calibri"/>
                <a:sym typeface="Calibri"/>
              </a:rPr>
              <a:t>and Wellbeing </a:t>
            </a:r>
            <a:endParaRPr b="1" i="0" sz="1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Public Health</a:t>
            </a:r>
            <a:endParaRPr>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Substance misuse, sexual health and family planning, health visiting, school nursing and family nurse partnership and health lifestyles, Health protection, Quality Assurance</a:t>
            </a:r>
            <a:endParaRPr b="0" i="0" sz="1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Health Service Commissioning</a:t>
            </a:r>
            <a:endParaRPr b="0" i="0" sz="1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0" i="0" lang="en-GB" sz="1400" u="none" cap="none" strike="noStrike">
                <a:solidFill>
                  <a:schemeClr val="lt1"/>
                </a:solidFill>
                <a:latin typeface="Calibri"/>
                <a:ea typeface="Calibri"/>
                <a:cs typeface="Calibri"/>
                <a:sym typeface="Calibri"/>
              </a:rPr>
              <a:t>Libraries, Culture  </a:t>
            </a:r>
            <a:r>
              <a:rPr lang="en-GB">
                <a:solidFill>
                  <a:schemeClr val="lt1"/>
                </a:solidFill>
                <a:latin typeface="Calibri"/>
                <a:ea typeface="Calibri"/>
                <a:cs typeface="Calibri"/>
                <a:sym typeface="Calibri"/>
              </a:rPr>
              <a:t>and</a:t>
            </a:r>
            <a:r>
              <a:rPr b="0" i="0" lang="en-GB" sz="1400" u="none" cap="none" strike="noStrike">
                <a:solidFill>
                  <a:schemeClr val="lt1"/>
                </a:solidFill>
                <a:latin typeface="Calibri"/>
                <a:ea typeface="Calibri"/>
                <a:cs typeface="Calibri"/>
                <a:sym typeface="Calibri"/>
              </a:rPr>
              <a:t> Leisure, health and social care integration.  Transport for older people, meals on wheels, </a:t>
            </a:r>
            <a:endParaRPr b="0" i="0" sz="1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0" i="0" lang="en-GB" sz="1400" u="none" cap="none" strike="noStrike">
                <a:solidFill>
                  <a:schemeClr val="lt1"/>
                </a:solidFill>
                <a:latin typeface="Calibri"/>
                <a:ea typeface="Calibri"/>
                <a:cs typeface="Calibri"/>
                <a:sym typeface="Calibri"/>
              </a:rPr>
              <a:t>Sutton College, the Social Inclusion Centre and the Life Centre, Accountability for VCS</a:t>
            </a:r>
            <a:endParaRPr b="0" i="0" sz="1400" u="none" cap="none" strike="noStrike">
              <a:solidFill>
                <a:schemeClr val="lt1"/>
              </a:solidFill>
              <a:latin typeface="Calibri"/>
              <a:ea typeface="Calibri"/>
              <a:cs typeface="Calibri"/>
              <a:sym typeface="Calibri"/>
            </a:endParaRPr>
          </a:p>
        </p:txBody>
      </p:sp>
      <p:cxnSp>
        <p:nvCxnSpPr>
          <p:cNvPr id="104" name="Google Shape;104;p13"/>
          <p:cNvCxnSpPr>
            <a:stCxn id="103" idx="0"/>
            <a:endCxn id="103" idx="0"/>
          </p:cNvCxnSpPr>
          <p:nvPr/>
        </p:nvCxnSpPr>
        <p:spPr>
          <a:xfrm>
            <a:off x="1645800" y="3948050"/>
            <a:ext cx="0" cy="0"/>
          </a:xfrm>
          <a:prstGeom prst="straightConnector1">
            <a:avLst/>
          </a:prstGeom>
          <a:noFill/>
          <a:ln cap="flat" cmpd="sng" w="9525">
            <a:solidFill>
              <a:schemeClr val="dk2"/>
            </a:solidFill>
            <a:prstDash val="solid"/>
            <a:round/>
            <a:headEnd len="sm" w="sm" type="none"/>
            <a:tailEnd len="sm" w="sm" type="none"/>
          </a:ln>
        </p:spPr>
      </p:cxnSp>
      <p:cxnSp>
        <p:nvCxnSpPr>
          <p:cNvPr id="105" name="Google Shape;105;p13"/>
          <p:cNvCxnSpPr>
            <a:stCxn id="103" idx="0"/>
          </p:cNvCxnSpPr>
          <p:nvPr/>
        </p:nvCxnSpPr>
        <p:spPr>
          <a:xfrm>
            <a:off x="1645800" y="3948050"/>
            <a:ext cx="0" cy="0"/>
          </a:xfrm>
          <a:prstGeom prst="straightConnector1">
            <a:avLst/>
          </a:prstGeom>
          <a:noFill/>
          <a:ln cap="flat" cmpd="sng" w="9525">
            <a:solidFill>
              <a:schemeClr val="dk2"/>
            </a:solidFill>
            <a:prstDash val="solid"/>
            <a:round/>
            <a:headEnd len="sm" w="sm" type="none"/>
            <a:tailEnd len="sm" w="sm" type="none"/>
          </a:ln>
        </p:spPr>
      </p:cxnSp>
      <p:cxnSp>
        <p:nvCxnSpPr>
          <p:cNvPr id="106" name="Google Shape;106;p13"/>
          <p:cNvCxnSpPr>
            <a:stCxn id="103" idx="0"/>
          </p:cNvCxnSpPr>
          <p:nvPr/>
        </p:nvCxnSpPr>
        <p:spPr>
          <a:xfrm>
            <a:off x="1645800" y="3948050"/>
            <a:ext cx="0" cy="0"/>
          </a:xfrm>
          <a:prstGeom prst="straightConnector1">
            <a:avLst/>
          </a:prstGeom>
          <a:noFill/>
          <a:ln cap="flat" cmpd="sng" w="9525">
            <a:solidFill>
              <a:schemeClr val="dk2"/>
            </a:solidFill>
            <a:prstDash val="solid"/>
            <a:round/>
            <a:headEnd len="sm" w="sm" type="none"/>
            <a:tailEnd len="sm" w="sm" type="none"/>
          </a:ln>
        </p:spPr>
      </p:cxnSp>
      <p:cxnSp>
        <p:nvCxnSpPr>
          <p:cNvPr id="107" name="Google Shape;107;p13"/>
          <p:cNvCxnSpPr>
            <a:stCxn id="103" idx="0"/>
          </p:cNvCxnSpPr>
          <p:nvPr/>
        </p:nvCxnSpPr>
        <p:spPr>
          <a:xfrm>
            <a:off x="1645800" y="3948050"/>
            <a:ext cx="0" cy="0"/>
          </a:xfrm>
          <a:prstGeom prst="straightConnector1">
            <a:avLst/>
          </a:prstGeom>
          <a:noFill/>
          <a:ln cap="flat" cmpd="sng" w="9525">
            <a:solidFill>
              <a:schemeClr val="dk2"/>
            </a:solidFill>
            <a:prstDash val="solid"/>
            <a:round/>
            <a:headEnd len="sm" w="sm" type="none"/>
            <a:tailEnd len="sm" w="sm" type="none"/>
          </a:ln>
        </p:spPr>
      </p:cxnSp>
      <p:cxnSp>
        <p:nvCxnSpPr>
          <p:cNvPr id="108" name="Google Shape;108;p13"/>
          <p:cNvCxnSpPr>
            <a:stCxn id="103" idx="0"/>
            <a:endCxn id="103" idx="0"/>
          </p:cNvCxnSpPr>
          <p:nvPr/>
        </p:nvCxnSpPr>
        <p:spPr>
          <a:xfrm>
            <a:off x="1645800" y="3948050"/>
            <a:ext cx="0" cy="0"/>
          </a:xfrm>
          <a:prstGeom prst="straightConnector1">
            <a:avLst/>
          </a:prstGeom>
          <a:noFill/>
          <a:ln cap="flat" cmpd="sng" w="9525">
            <a:solidFill>
              <a:schemeClr val="dk2"/>
            </a:solidFill>
            <a:prstDash val="solid"/>
            <a:round/>
            <a:headEnd len="sm" w="sm" type="none"/>
            <a:tailEnd len="sm" w="sm" type="none"/>
          </a:ln>
        </p:spPr>
      </p:cxnSp>
      <p:cxnSp>
        <p:nvCxnSpPr>
          <p:cNvPr id="109" name="Google Shape;109;p13"/>
          <p:cNvCxnSpPr>
            <a:endCxn id="103" idx="0"/>
          </p:cNvCxnSpPr>
          <p:nvPr/>
        </p:nvCxnSpPr>
        <p:spPr>
          <a:xfrm>
            <a:off x="1633800" y="3448250"/>
            <a:ext cx="12000" cy="499800"/>
          </a:xfrm>
          <a:prstGeom prst="straightConnector1">
            <a:avLst/>
          </a:prstGeom>
          <a:noFill/>
          <a:ln cap="flat" cmpd="sng" w="25400">
            <a:solidFill>
              <a:srgbClr val="455560"/>
            </a:solidFill>
            <a:prstDash val="solid"/>
            <a:miter lim="8000"/>
            <a:headEnd len="sm" w="sm" type="none"/>
            <a:tailEnd len="sm" w="sm" type="none"/>
          </a:ln>
        </p:spPr>
      </p:cxnSp>
      <p:cxnSp>
        <p:nvCxnSpPr>
          <p:cNvPr id="110" name="Google Shape;110;p13"/>
          <p:cNvCxnSpPr/>
          <p:nvPr/>
        </p:nvCxnSpPr>
        <p:spPr>
          <a:xfrm flipH="1">
            <a:off x="12510025" y="3557763"/>
            <a:ext cx="9600" cy="445800"/>
          </a:xfrm>
          <a:prstGeom prst="straightConnector1">
            <a:avLst/>
          </a:prstGeom>
          <a:noFill/>
          <a:ln cap="flat" cmpd="sng" w="25400">
            <a:solidFill>
              <a:srgbClr val="455560"/>
            </a:solidFill>
            <a:prstDash val="solid"/>
            <a:miter lim="800000"/>
            <a:headEnd len="sm" w="sm" type="none"/>
            <a:tailEnd len="sm" w="sm" type="none"/>
          </a:ln>
        </p:spPr>
      </p:cxnSp>
      <p:sp>
        <p:nvSpPr>
          <p:cNvPr id="111" name="Google Shape;111;p13"/>
          <p:cNvSpPr/>
          <p:nvPr/>
        </p:nvSpPr>
        <p:spPr>
          <a:xfrm>
            <a:off x="10485450" y="1905250"/>
            <a:ext cx="3157800" cy="1295400"/>
          </a:xfrm>
          <a:prstGeom prst="roundRect">
            <a:avLst>
              <a:gd fmla="val 16667" name="adj"/>
            </a:avLst>
          </a:pr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dk1"/>
              </a:solidFill>
              <a:latin typeface="Calibri"/>
              <a:ea typeface="Calibri"/>
              <a:cs typeface="Calibri"/>
              <a:sym typeface="Calibri"/>
            </a:endParaRPr>
          </a:p>
        </p:txBody>
      </p:sp>
      <p:sp>
        <p:nvSpPr>
          <p:cNvPr id="112" name="Google Shape;112;p13"/>
          <p:cNvSpPr txBox="1"/>
          <p:nvPr/>
        </p:nvSpPr>
        <p:spPr>
          <a:xfrm>
            <a:off x="10492650" y="1892086"/>
            <a:ext cx="3143400" cy="1171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en-GB" sz="1200" u="none" cap="none" strike="noStrike">
                <a:solidFill>
                  <a:srgbClr val="000000"/>
                </a:solidFill>
                <a:latin typeface="Arial"/>
                <a:ea typeface="Arial"/>
                <a:cs typeface="Arial"/>
                <a:sym typeface="Arial"/>
              </a:rPr>
              <a:t>Martha Matheou</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1" i="0" lang="en-GB" sz="1200" u="none" cap="none" strike="noStrike">
                <a:solidFill>
                  <a:srgbClr val="000000"/>
                </a:solidFill>
                <a:latin typeface="Arial"/>
                <a:ea typeface="Arial"/>
                <a:cs typeface="Arial"/>
                <a:sym typeface="Arial"/>
              </a:rPr>
              <a:t>Head of Electoral </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1" i="0" lang="en-GB" sz="1200" u="none" cap="none" strike="noStrike">
                <a:solidFill>
                  <a:srgbClr val="000000"/>
                </a:solidFill>
                <a:latin typeface="Arial"/>
                <a:ea typeface="Arial"/>
                <a:cs typeface="Arial"/>
                <a:sym typeface="Arial"/>
              </a:rPr>
              <a:t>Services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200"/>
              </a:spcBef>
              <a:spcAft>
                <a:spcPts val="0"/>
              </a:spcAft>
              <a:buClr>
                <a:srgbClr val="000000"/>
              </a:buClr>
              <a:buSzPts val="700"/>
              <a:buFont typeface="Arial"/>
              <a:buNone/>
            </a:pPr>
            <a:r>
              <a:rPr b="0" i="0" lang="en-GB" sz="1200" u="none" cap="none" strike="noStrike">
                <a:solidFill>
                  <a:srgbClr val="000000"/>
                </a:solidFill>
                <a:latin typeface="Arial"/>
                <a:ea typeface="Arial"/>
                <a:cs typeface="Arial"/>
                <a:sym typeface="Arial"/>
              </a:rPr>
              <a:t>Responsible for electoral registration, electoral administration and the delivery of all electoral functions.</a:t>
            </a:r>
            <a:endParaRPr b="0" i="0" sz="1200" u="none" cap="none" strike="noStrike">
              <a:solidFill>
                <a:srgbClr val="000000"/>
              </a:solidFill>
              <a:latin typeface="Arial"/>
              <a:ea typeface="Arial"/>
              <a:cs typeface="Arial"/>
              <a:sym typeface="Arial"/>
            </a:endParaRPr>
          </a:p>
        </p:txBody>
      </p:sp>
      <p:sp>
        <p:nvSpPr>
          <p:cNvPr id="113" name="Google Shape;113;p13"/>
          <p:cNvSpPr/>
          <p:nvPr/>
        </p:nvSpPr>
        <p:spPr>
          <a:xfrm>
            <a:off x="476250" y="8736776"/>
            <a:ext cx="10009200" cy="1428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1" i="0" lang="en-GB" sz="2700" u="none" cap="none" strike="noStrike">
                <a:solidFill>
                  <a:schemeClr val="dk1"/>
                </a:solidFill>
                <a:latin typeface="Arial"/>
                <a:ea typeface="Arial"/>
                <a:cs typeface="Arial"/>
                <a:sym typeface="Arial"/>
              </a:rPr>
              <a:t>Ambitious for Sutton - Having the Right Capacity to Deliver</a:t>
            </a:r>
            <a:endParaRPr b="1" i="0" sz="4039" u="none" cap="none" strike="noStrike">
              <a:solidFill>
                <a:schemeClr val="dk1"/>
              </a:solidFill>
              <a:latin typeface="Arial"/>
              <a:ea typeface="Arial"/>
              <a:cs typeface="Arial"/>
              <a:sym typeface="Arial"/>
            </a:endParaRPr>
          </a:p>
        </p:txBody>
      </p:sp>
      <p:pic>
        <p:nvPicPr>
          <p:cNvPr id="114" name="Google Shape;114;p13"/>
          <p:cNvPicPr preferRelativeResize="0"/>
          <p:nvPr/>
        </p:nvPicPr>
        <p:blipFill rotWithShape="1">
          <a:blip r:embed="rId5">
            <a:alphaModFix/>
          </a:blip>
          <a:srcRect b="0" l="3288" r="3288" t="0"/>
          <a:stretch/>
        </p:blipFill>
        <p:spPr>
          <a:xfrm>
            <a:off x="5683769" y="4222730"/>
            <a:ext cx="410914" cy="593999"/>
          </a:xfrm>
          <a:prstGeom prst="rect">
            <a:avLst/>
          </a:prstGeom>
          <a:noFill/>
          <a:ln>
            <a:noFill/>
          </a:ln>
        </p:spPr>
      </p:pic>
      <p:pic>
        <p:nvPicPr>
          <p:cNvPr id="115" name="Google Shape;115;p13"/>
          <p:cNvPicPr preferRelativeResize="0"/>
          <p:nvPr/>
        </p:nvPicPr>
        <p:blipFill rotWithShape="1">
          <a:blip r:embed="rId6">
            <a:alphaModFix/>
          </a:blip>
          <a:srcRect b="18340" l="7634" r="7626" t="0"/>
          <a:stretch/>
        </p:blipFill>
        <p:spPr>
          <a:xfrm>
            <a:off x="2184350" y="4222725"/>
            <a:ext cx="393474" cy="594000"/>
          </a:xfrm>
          <a:prstGeom prst="rect">
            <a:avLst/>
          </a:prstGeom>
          <a:noFill/>
          <a:ln>
            <a:noFill/>
          </a:ln>
        </p:spPr>
      </p:pic>
      <p:pic>
        <p:nvPicPr>
          <p:cNvPr id="116" name="Google Shape;116;p13"/>
          <p:cNvPicPr preferRelativeResize="0"/>
          <p:nvPr/>
        </p:nvPicPr>
        <p:blipFill>
          <a:blip r:embed="rId7">
            <a:alphaModFix/>
          </a:blip>
          <a:stretch>
            <a:fillRect/>
          </a:stretch>
        </p:blipFill>
        <p:spPr>
          <a:xfrm>
            <a:off x="9192474" y="4280350"/>
            <a:ext cx="412100" cy="618301"/>
          </a:xfrm>
          <a:prstGeom prst="rect">
            <a:avLst/>
          </a:prstGeom>
          <a:noFill/>
          <a:ln>
            <a:noFill/>
          </a:ln>
        </p:spPr>
      </p:pic>
      <p:pic>
        <p:nvPicPr>
          <p:cNvPr id="117" name="Google Shape;117;p13"/>
          <p:cNvPicPr preferRelativeResize="0"/>
          <p:nvPr/>
        </p:nvPicPr>
        <p:blipFill rotWithShape="1">
          <a:blip r:embed="rId8">
            <a:alphaModFix/>
          </a:blip>
          <a:srcRect b="1559" l="0" r="0" t="1569"/>
          <a:stretch/>
        </p:blipFill>
        <p:spPr>
          <a:xfrm>
            <a:off x="11961983" y="1905254"/>
            <a:ext cx="396424" cy="576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cxnSp>
        <p:nvCxnSpPr>
          <p:cNvPr id="122" name="Google Shape;122;p14"/>
          <p:cNvCxnSpPr/>
          <p:nvPr/>
        </p:nvCxnSpPr>
        <p:spPr>
          <a:xfrm flipH="1">
            <a:off x="10317281" y="7691643"/>
            <a:ext cx="1433400" cy="13500"/>
          </a:xfrm>
          <a:prstGeom prst="straightConnector1">
            <a:avLst/>
          </a:prstGeom>
          <a:noFill/>
          <a:ln cap="flat" cmpd="sng" w="25400">
            <a:solidFill>
              <a:srgbClr val="455560"/>
            </a:solidFill>
            <a:prstDash val="solid"/>
            <a:miter lim="800000"/>
            <a:headEnd len="sm" w="sm" type="none"/>
            <a:tailEnd len="sm" w="sm" type="none"/>
          </a:ln>
        </p:spPr>
      </p:cxnSp>
      <p:cxnSp>
        <p:nvCxnSpPr>
          <p:cNvPr id="123" name="Google Shape;123;p14"/>
          <p:cNvCxnSpPr/>
          <p:nvPr/>
        </p:nvCxnSpPr>
        <p:spPr>
          <a:xfrm flipH="1">
            <a:off x="10317281" y="9026493"/>
            <a:ext cx="1433400" cy="13500"/>
          </a:xfrm>
          <a:prstGeom prst="straightConnector1">
            <a:avLst/>
          </a:prstGeom>
          <a:noFill/>
          <a:ln cap="flat" cmpd="sng" w="25400">
            <a:solidFill>
              <a:srgbClr val="455560"/>
            </a:solidFill>
            <a:prstDash val="solid"/>
            <a:miter lim="800000"/>
            <a:headEnd len="sm" w="sm" type="none"/>
            <a:tailEnd len="sm" w="sm" type="none"/>
          </a:ln>
        </p:spPr>
      </p:cxnSp>
      <p:sp>
        <p:nvSpPr>
          <p:cNvPr id="124" name="Google Shape;124;p14"/>
          <p:cNvSpPr/>
          <p:nvPr/>
        </p:nvSpPr>
        <p:spPr>
          <a:xfrm>
            <a:off x="11116114" y="8425388"/>
            <a:ext cx="639600" cy="692400"/>
          </a:xfrm>
          <a:prstGeom prst="rect">
            <a:avLst/>
          </a:prstGeom>
          <a:solidFill>
            <a:srgbClr val="4555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cxnSp>
        <p:nvCxnSpPr>
          <p:cNvPr id="125" name="Google Shape;125;p14"/>
          <p:cNvCxnSpPr/>
          <p:nvPr/>
        </p:nvCxnSpPr>
        <p:spPr>
          <a:xfrm flipH="1">
            <a:off x="10806994" y="6931243"/>
            <a:ext cx="902400" cy="10800"/>
          </a:xfrm>
          <a:prstGeom prst="straightConnector1">
            <a:avLst/>
          </a:prstGeom>
          <a:noFill/>
          <a:ln cap="flat" cmpd="sng" w="25400">
            <a:solidFill>
              <a:srgbClr val="455560"/>
            </a:solidFill>
            <a:prstDash val="solid"/>
            <a:miter lim="800000"/>
            <a:headEnd len="sm" w="sm" type="none"/>
            <a:tailEnd len="sm" w="sm" type="none"/>
          </a:ln>
        </p:spPr>
      </p:cxnSp>
      <p:cxnSp>
        <p:nvCxnSpPr>
          <p:cNvPr id="126" name="Google Shape;126;p14"/>
          <p:cNvCxnSpPr/>
          <p:nvPr/>
        </p:nvCxnSpPr>
        <p:spPr>
          <a:xfrm flipH="1">
            <a:off x="10798074" y="6183079"/>
            <a:ext cx="612000" cy="7500"/>
          </a:xfrm>
          <a:prstGeom prst="straightConnector1">
            <a:avLst/>
          </a:prstGeom>
          <a:noFill/>
          <a:ln cap="flat" cmpd="sng" w="25400">
            <a:solidFill>
              <a:srgbClr val="455560"/>
            </a:solidFill>
            <a:prstDash val="solid"/>
            <a:miter lim="800000"/>
            <a:headEnd len="sm" w="sm" type="none"/>
            <a:tailEnd len="sm" w="sm" type="none"/>
          </a:ln>
        </p:spPr>
      </p:cxnSp>
      <p:cxnSp>
        <p:nvCxnSpPr>
          <p:cNvPr id="127" name="Google Shape;127;p14"/>
          <p:cNvCxnSpPr/>
          <p:nvPr/>
        </p:nvCxnSpPr>
        <p:spPr>
          <a:xfrm>
            <a:off x="10317275" y="3972375"/>
            <a:ext cx="4200" cy="5031000"/>
          </a:xfrm>
          <a:prstGeom prst="straightConnector1">
            <a:avLst/>
          </a:prstGeom>
          <a:noFill/>
          <a:ln cap="flat" cmpd="sng" w="9525">
            <a:solidFill>
              <a:schemeClr val="dk1"/>
            </a:solidFill>
            <a:prstDash val="solid"/>
            <a:round/>
            <a:headEnd len="med" w="med" type="none"/>
            <a:tailEnd len="med" w="med" type="none"/>
          </a:ln>
        </p:spPr>
      </p:cxnSp>
      <p:cxnSp>
        <p:nvCxnSpPr>
          <p:cNvPr id="128" name="Google Shape;128;p14"/>
          <p:cNvCxnSpPr/>
          <p:nvPr/>
        </p:nvCxnSpPr>
        <p:spPr>
          <a:xfrm>
            <a:off x="5727777" y="4440977"/>
            <a:ext cx="23100" cy="2657100"/>
          </a:xfrm>
          <a:prstGeom prst="straightConnector1">
            <a:avLst/>
          </a:prstGeom>
          <a:noFill/>
          <a:ln cap="flat" cmpd="sng" w="28575">
            <a:solidFill>
              <a:schemeClr val="dk2"/>
            </a:solidFill>
            <a:prstDash val="solid"/>
            <a:round/>
            <a:headEnd len="sm" w="sm" type="none"/>
            <a:tailEnd len="sm" w="sm" type="none"/>
          </a:ln>
        </p:spPr>
      </p:cxnSp>
      <p:cxnSp>
        <p:nvCxnSpPr>
          <p:cNvPr id="129" name="Google Shape;129;p14"/>
          <p:cNvCxnSpPr/>
          <p:nvPr/>
        </p:nvCxnSpPr>
        <p:spPr>
          <a:xfrm>
            <a:off x="1169201" y="4440779"/>
            <a:ext cx="8100" cy="4828800"/>
          </a:xfrm>
          <a:prstGeom prst="straightConnector1">
            <a:avLst/>
          </a:prstGeom>
          <a:noFill/>
          <a:ln cap="flat" cmpd="sng" w="25400">
            <a:solidFill>
              <a:srgbClr val="455560"/>
            </a:solidFill>
            <a:prstDash val="solid"/>
            <a:miter lim="800000"/>
            <a:headEnd len="sm" w="sm" type="none"/>
            <a:tailEnd len="sm" w="sm" type="none"/>
          </a:ln>
        </p:spPr>
      </p:cxnSp>
      <p:cxnSp>
        <p:nvCxnSpPr>
          <p:cNvPr id="130" name="Google Shape;130;p14"/>
          <p:cNvCxnSpPr/>
          <p:nvPr/>
        </p:nvCxnSpPr>
        <p:spPr>
          <a:xfrm flipH="1">
            <a:off x="10274174" y="5209454"/>
            <a:ext cx="612000" cy="7500"/>
          </a:xfrm>
          <a:prstGeom prst="straightConnector1">
            <a:avLst/>
          </a:prstGeom>
          <a:noFill/>
          <a:ln cap="flat" cmpd="sng" w="25400">
            <a:solidFill>
              <a:srgbClr val="455560"/>
            </a:solidFill>
            <a:prstDash val="solid"/>
            <a:miter lim="800000"/>
            <a:headEnd len="sm" w="sm" type="none"/>
            <a:tailEnd len="sm" w="sm" type="none"/>
          </a:ln>
        </p:spPr>
      </p:cxnSp>
      <p:cxnSp>
        <p:nvCxnSpPr>
          <p:cNvPr id="131" name="Google Shape;131;p14"/>
          <p:cNvCxnSpPr/>
          <p:nvPr/>
        </p:nvCxnSpPr>
        <p:spPr>
          <a:xfrm rot="10800000">
            <a:off x="5740650" y="5151950"/>
            <a:ext cx="607200" cy="300"/>
          </a:xfrm>
          <a:prstGeom prst="straightConnector1">
            <a:avLst/>
          </a:prstGeom>
          <a:noFill/>
          <a:ln cap="flat" cmpd="sng" w="25400">
            <a:solidFill>
              <a:srgbClr val="455560"/>
            </a:solidFill>
            <a:prstDash val="solid"/>
            <a:miter lim="800000"/>
            <a:headEnd len="sm" w="sm" type="none"/>
            <a:tailEnd len="sm" w="sm" type="none"/>
          </a:ln>
        </p:spPr>
      </p:cxnSp>
      <p:cxnSp>
        <p:nvCxnSpPr>
          <p:cNvPr id="132" name="Google Shape;132;p14"/>
          <p:cNvCxnSpPr/>
          <p:nvPr/>
        </p:nvCxnSpPr>
        <p:spPr>
          <a:xfrm rot="10800000">
            <a:off x="5727425" y="6088650"/>
            <a:ext cx="667500" cy="600"/>
          </a:xfrm>
          <a:prstGeom prst="straightConnector1">
            <a:avLst/>
          </a:prstGeom>
          <a:noFill/>
          <a:ln cap="flat" cmpd="sng" w="25400">
            <a:solidFill>
              <a:srgbClr val="455560"/>
            </a:solidFill>
            <a:prstDash val="solid"/>
            <a:miter lim="800000"/>
            <a:headEnd len="sm" w="sm" type="none"/>
            <a:tailEnd len="sm" w="sm" type="none"/>
          </a:ln>
        </p:spPr>
      </p:cxnSp>
      <p:cxnSp>
        <p:nvCxnSpPr>
          <p:cNvPr id="133" name="Google Shape;133;p14"/>
          <p:cNvCxnSpPr/>
          <p:nvPr/>
        </p:nvCxnSpPr>
        <p:spPr>
          <a:xfrm flipH="1">
            <a:off x="1161005" y="6701245"/>
            <a:ext cx="612000" cy="7500"/>
          </a:xfrm>
          <a:prstGeom prst="straightConnector1">
            <a:avLst/>
          </a:prstGeom>
          <a:noFill/>
          <a:ln cap="flat" cmpd="sng" w="25400">
            <a:solidFill>
              <a:srgbClr val="455560"/>
            </a:solidFill>
            <a:prstDash val="solid"/>
            <a:miter lim="800000"/>
            <a:headEnd len="sm" w="sm" type="none"/>
            <a:tailEnd len="sm" w="sm" type="none"/>
          </a:ln>
        </p:spPr>
      </p:cxnSp>
      <p:cxnSp>
        <p:nvCxnSpPr>
          <p:cNvPr id="134" name="Google Shape;134;p14"/>
          <p:cNvCxnSpPr/>
          <p:nvPr/>
        </p:nvCxnSpPr>
        <p:spPr>
          <a:xfrm flipH="1">
            <a:off x="1163258" y="5894955"/>
            <a:ext cx="612000" cy="7500"/>
          </a:xfrm>
          <a:prstGeom prst="straightConnector1">
            <a:avLst/>
          </a:prstGeom>
          <a:noFill/>
          <a:ln cap="flat" cmpd="sng" w="25400">
            <a:solidFill>
              <a:srgbClr val="455560"/>
            </a:solidFill>
            <a:prstDash val="solid"/>
            <a:miter lim="800000"/>
            <a:headEnd len="sm" w="sm" type="none"/>
            <a:tailEnd len="sm" w="sm" type="none"/>
          </a:ln>
        </p:spPr>
      </p:cxnSp>
      <p:cxnSp>
        <p:nvCxnSpPr>
          <p:cNvPr id="135" name="Google Shape;135;p14"/>
          <p:cNvCxnSpPr/>
          <p:nvPr/>
        </p:nvCxnSpPr>
        <p:spPr>
          <a:xfrm>
            <a:off x="11687175" y="3542354"/>
            <a:ext cx="0" cy="889800"/>
          </a:xfrm>
          <a:prstGeom prst="straightConnector1">
            <a:avLst/>
          </a:prstGeom>
          <a:noFill/>
          <a:ln cap="flat" cmpd="sng" w="25400">
            <a:solidFill>
              <a:srgbClr val="455560"/>
            </a:solidFill>
            <a:prstDash val="solid"/>
            <a:miter lim="800000"/>
            <a:headEnd len="sm" w="sm" type="none"/>
            <a:tailEnd len="sm" w="sm" type="none"/>
          </a:ln>
        </p:spPr>
      </p:cxnSp>
      <p:cxnSp>
        <p:nvCxnSpPr>
          <p:cNvPr id="136" name="Google Shape;136;p14"/>
          <p:cNvCxnSpPr/>
          <p:nvPr/>
        </p:nvCxnSpPr>
        <p:spPr>
          <a:xfrm>
            <a:off x="2504081" y="3560332"/>
            <a:ext cx="0" cy="889800"/>
          </a:xfrm>
          <a:prstGeom prst="straightConnector1">
            <a:avLst/>
          </a:prstGeom>
          <a:noFill/>
          <a:ln cap="flat" cmpd="sng" w="25400">
            <a:solidFill>
              <a:srgbClr val="455560"/>
            </a:solidFill>
            <a:prstDash val="solid"/>
            <a:miter lim="800000"/>
            <a:headEnd len="sm" w="sm" type="none"/>
            <a:tailEnd len="sm" w="sm" type="none"/>
          </a:ln>
        </p:spPr>
      </p:cxnSp>
      <p:cxnSp>
        <p:nvCxnSpPr>
          <p:cNvPr id="137" name="Google Shape;137;p14"/>
          <p:cNvCxnSpPr/>
          <p:nvPr/>
        </p:nvCxnSpPr>
        <p:spPr>
          <a:xfrm>
            <a:off x="7218737" y="1594406"/>
            <a:ext cx="19800" cy="2193900"/>
          </a:xfrm>
          <a:prstGeom prst="straightConnector1">
            <a:avLst/>
          </a:prstGeom>
          <a:noFill/>
          <a:ln cap="flat" cmpd="sng" w="25400">
            <a:solidFill>
              <a:srgbClr val="455560"/>
            </a:solidFill>
            <a:prstDash val="solid"/>
            <a:miter lim="800000"/>
            <a:headEnd len="sm" w="sm" type="none"/>
            <a:tailEnd len="sm" w="sm" type="none"/>
          </a:ln>
        </p:spPr>
      </p:cxnSp>
      <p:sp>
        <p:nvSpPr>
          <p:cNvPr id="138" name="Google Shape;138;p14"/>
          <p:cNvSpPr/>
          <p:nvPr/>
        </p:nvSpPr>
        <p:spPr>
          <a:xfrm>
            <a:off x="5449531" y="869618"/>
            <a:ext cx="639600" cy="692400"/>
          </a:xfrm>
          <a:prstGeom prst="rect">
            <a:avLst/>
          </a:prstGeom>
          <a:solidFill>
            <a:srgbClr val="CF164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sp>
        <p:nvSpPr>
          <p:cNvPr id="139" name="Google Shape;139;p14"/>
          <p:cNvSpPr/>
          <p:nvPr/>
        </p:nvSpPr>
        <p:spPr>
          <a:xfrm>
            <a:off x="5973525" y="867950"/>
            <a:ext cx="2995200" cy="692400"/>
          </a:xfrm>
          <a:prstGeom prst="roundRect">
            <a:avLst>
              <a:gd fmla="val 16667" name="adj"/>
            </a:avLst>
          </a:prstGeom>
          <a:solidFill>
            <a:srgbClr val="75747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sp>
        <p:nvSpPr>
          <p:cNvPr id="140" name="Google Shape;140;p14"/>
          <p:cNvSpPr txBox="1"/>
          <p:nvPr/>
        </p:nvSpPr>
        <p:spPr>
          <a:xfrm>
            <a:off x="5973525" y="869625"/>
            <a:ext cx="2995200" cy="529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en-GB" sz="1200" u="none" cap="none" strike="noStrike">
                <a:solidFill>
                  <a:srgbClr val="FFFFFF"/>
                </a:solidFill>
                <a:latin typeface="Arial"/>
                <a:ea typeface="Arial"/>
                <a:cs typeface="Arial"/>
                <a:sym typeface="Arial"/>
              </a:rPr>
              <a:t>Helen Bailey</a:t>
            </a:r>
            <a:endParaRPr b="0" i="0" sz="12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1" i="0" lang="en-GB" sz="1200" u="none" cap="none" strike="noStrike">
                <a:solidFill>
                  <a:srgbClr val="FFFFFF"/>
                </a:solidFill>
                <a:latin typeface="Arial"/>
                <a:ea typeface="Arial"/>
                <a:cs typeface="Arial"/>
                <a:sym typeface="Arial"/>
              </a:rPr>
              <a:t>Chief Executive</a:t>
            </a:r>
            <a:endParaRPr b="0" i="0" sz="1200" u="none" cap="none" strike="noStrike">
              <a:solidFill>
                <a:srgbClr val="FFFFFF"/>
              </a:solidFill>
              <a:latin typeface="Arial"/>
              <a:ea typeface="Arial"/>
              <a:cs typeface="Arial"/>
              <a:sym typeface="Arial"/>
            </a:endParaRPr>
          </a:p>
          <a:p>
            <a:pPr indent="0" lvl="0" marL="0" marR="0" rtl="0" algn="l">
              <a:lnSpc>
                <a:spcPct val="100000"/>
              </a:lnSpc>
              <a:spcBef>
                <a:spcPts val="200"/>
              </a:spcBef>
              <a:spcAft>
                <a:spcPts val="0"/>
              </a:spcAft>
              <a:buClr>
                <a:srgbClr val="000000"/>
              </a:buClr>
              <a:buSzPts val="700"/>
              <a:buFont typeface="Arial"/>
              <a:buNone/>
            </a:pPr>
            <a:r>
              <a:t/>
            </a:r>
            <a:endParaRPr b="0" i="0" sz="1200" u="none" cap="none" strike="noStrike">
              <a:solidFill>
                <a:srgbClr val="FFFFFF"/>
              </a:solidFill>
              <a:latin typeface="Arial"/>
              <a:ea typeface="Arial"/>
              <a:cs typeface="Arial"/>
              <a:sym typeface="Arial"/>
            </a:endParaRPr>
          </a:p>
        </p:txBody>
      </p:sp>
      <p:sp>
        <p:nvSpPr>
          <p:cNvPr id="141" name="Google Shape;141;p14"/>
          <p:cNvSpPr/>
          <p:nvPr/>
        </p:nvSpPr>
        <p:spPr>
          <a:xfrm>
            <a:off x="5459056" y="3795734"/>
            <a:ext cx="639600" cy="692400"/>
          </a:xfrm>
          <a:prstGeom prst="rect">
            <a:avLst/>
          </a:prstGeom>
          <a:solidFill>
            <a:srgbClr val="4555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sp>
        <p:nvSpPr>
          <p:cNvPr id="142" name="Google Shape;142;p14"/>
          <p:cNvSpPr/>
          <p:nvPr/>
        </p:nvSpPr>
        <p:spPr>
          <a:xfrm>
            <a:off x="5983050" y="3795726"/>
            <a:ext cx="3240000" cy="692400"/>
          </a:xfrm>
          <a:prstGeom prst="roundRect">
            <a:avLst>
              <a:gd fmla="val 16667" name="adj"/>
            </a:avLst>
          </a:prstGeom>
          <a:solidFill>
            <a:srgbClr val="CF164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sp>
        <p:nvSpPr>
          <p:cNvPr id="143" name="Google Shape;143;p14"/>
          <p:cNvSpPr txBox="1"/>
          <p:nvPr/>
        </p:nvSpPr>
        <p:spPr>
          <a:xfrm>
            <a:off x="5983059" y="3795734"/>
            <a:ext cx="3231600" cy="692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en-GB" sz="1200" u="none" cap="none" strike="noStrike">
                <a:solidFill>
                  <a:schemeClr val="lt1"/>
                </a:solidFill>
                <a:latin typeface="Arial"/>
                <a:ea typeface="Arial"/>
                <a:cs typeface="Arial"/>
                <a:sym typeface="Arial"/>
              </a:rPr>
              <a:t>Imran Choudhury</a:t>
            </a:r>
            <a:endParaRPr b="1"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1" i="0" lang="en-GB" sz="1200" u="none" cap="none" strike="noStrike">
                <a:solidFill>
                  <a:schemeClr val="lt1"/>
                </a:solidFill>
                <a:latin typeface="Arial"/>
                <a:ea typeface="Arial"/>
                <a:cs typeface="Arial"/>
                <a:sym typeface="Arial"/>
              </a:rPr>
              <a:t>Strategic Director of Public Health and Wellbeing</a:t>
            </a:r>
            <a:endParaRPr b="1"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b="0" i="0" sz="1200" u="none" cap="none" strike="noStrike">
              <a:solidFill>
                <a:schemeClr val="lt1"/>
              </a:solidFill>
              <a:latin typeface="Arial"/>
              <a:ea typeface="Arial"/>
              <a:cs typeface="Arial"/>
              <a:sym typeface="Arial"/>
            </a:endParaRPr>
          </a:p>
        </p:txBody>
      </p:sp>
      <p:sp>
        <p:nvSpPr>
          <p:cNvPr id="144" name="Google Shape;144;p14"/>
          <p:cNvSpPr/>
          <p:nvPr/>
        </p:nvSpPr>
        <p:spPr>
          <a:xfrm>
            <a:off x="908012" y="3795734"/>
            <a:ext cx="639600" cy="692400"/>
          </a:xfrm>
          <a:prstGeom prst="rect">
            <a:avLst/>
          </a:prstGeom>
          <a:solidFill>
            <a:srgbClr val="4555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sp>
        <p:nvSpPr>
          <p:cNvPr id="145" name="Google Shape;145;p14"/>
          <p:cNvSpPr/>
          <p:nvPr/>
        </p:nvSpPr>
        <p:spPr>
          <a:xfrm>
            <a:off x="1432025" y="3795725"/>
            <a:ext cx="3240000" cy="692400"/>
          </a:xfrm>
          <a:prstGeom prst="roundRect">
            <a:avLst>
              <a:gd fmla="val 16667" name="adj"/>
            </a:avLst>
          </a:prstGeom>
          <a:solidFill>
            <a:srgbClr val="CF164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sp>
        <p:nvSpPr>
          <p:cNvPr id="146" name="Google Shape;146;p14"/>
          <p:cNvSpPr txBox="1"/>
          <p:nvPr/>
        </p:nvSpPr>
        <p:spPr>
          <a:xfrm>
            <a:off x="1374539" y="3804234"/>
            <a:ext cx="3234300" cy="692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1200" u="none" cap="none" strike="noStrike">
                <a:solidFill>
                  <a:schemeClr val="lt1"/>
                </a:solidFill>
                <a:latin typeface="Arial"/>
                <a:ea typeface="Arial"/>
                <a:cs typeface="Arial"/>
                <a:sym typeface="Arial"/>
              </a:rPr>
              <a:t>Richard Simpson</a:t>
            </a:r>
            <a:endParaRPr b="1"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1" i="0" lang="en-GB" sz="1200" u="none" cap="none" strike="noStrike">
                <a:solidFill>
                  <a:schemeClr val="lt1"/>
                </a:solidFill>
                <a:latin typeface="Arial"/>
                <a:ea typeface="Arial"/>
                <a:cs typeface="Arial"/>
                <a:sym typeface="Arial"/>
              </a:rPr>
              <a:t>Strategic Director of Resources</a:t>
            </a:r>
            <a:endParaRPr b="0" i="0" sz="1200" u="none" cap="none" strike="noStrike">
              <a:solidFill>
                <a:srgbClr val="000000"/>
              </a:solidFill>
              <a:latin typeface="Arial"/>
              <a:ea typeface="Arial"/>
              <a:cs typeface="Arial"/>
              <a:sym typeface="Arial"/>
            </a:endParaRPr>
          </a:p>
        </p:txBody>
      </p:sp>
      <p:sp>
        <p:nvSpPr>
          <p:cNvPr id="147" name="Google Shape;147;p14"/>
          <p:cNvSpPr/>
          <p:nvPr/>
        </p:nvSpPr>
        <p:spPr>
          <a:xfrm>
            <a:off x="10017175" y="3795734"/>
            <a:ext cx="639600" cy="692400"/>
          </a:xfrm>
          <a:prstGeom prst="rect">
            <a:avLst/>
          </a:prstGeom>
          <a:solidFill>
            <a:srgbClr val="4555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sp>
        <p:nvSpPr>
          <p:cNvPr id="148" name="Google Shape;148;p14"/>
          <p:cNvSpPr/>
          <p:nvPr/>
        </p:nvSpPr>
        <p:spPr>
          <a:xfrm>
            <a:off x="10541175" y="3795725"/>
            <a:ext cx="3345600" cy="692400"/>
          </a:xfrm>
          <a:prstGeom prst="roundRect">
            <a:avLst>
              <a:gd fmla="val 16667" name="adj"/>
            </a:avLst>
          </a:prstGeom>
          <a:solidFill>
            <a:srgbClr val="CF164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sp>
        <p:nvSpPr>
          <p:cNvPr id="149" name="Google Shape;149;p14"/>
          <p:cNvSpPr txBox="1"/>
          <p:nvPr/>
        </p:nvSpPr>
        <p:spPr>
          <a:xfrm>
            <a:off x="10541175" y="3795725"/>
            <a:ext cx="3415500" cy="652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lang="en-GB" sz="1200">
                <a:solidFill>
                  <a:schemeClr val="lt1"/>
                </a:solidFill>
              </a:rPr>
              <a:t>Nick Ireland</a:t>
            </a:r>
            <a:endParaRPr sz="1200"/>
          </a:p>
          <a:p>
            <a:pPr indent="0" lvl="0" marL="0" marR="0" rtl="0" algn="l">
              <a:lnSpc>
                <a:spcPct val="100000"/>
              </a:lnSpc>
              <a:spcBef>
                <a:spcPts val="0"/>
              </a:spcBef>
              <a:spcAft>
                <a:spcPts val="0"/>
              </a:spcAft>
              <a:buClr>
                <a:srgbClr val="000000"/>
              </a:buClr>
              <a:buSzPts val="700"/>
              <a:buFont typeface="Arial"/>
              <a:buNone/>
            </a:pPr>
            <a:r>
              <a:rPr b="1" i="0" lang="en-GB" sz="1200" u="none" cap="none" strike="noStrike">
                <a:solidFill>
                  <a:schemeClr val="lt1"/>
                </a:solidFill>
                <a:latin typeface="Arial"/>
                <a:ea typeface="Arial"/>
                <a:cs typeface="Arial"/>
                <a:sym typeface="Arial"/>
              </a:rPr>
              <a:t>Strategic Director of People Services</a:t>
            </a:r>
            <a:endParaRPr b="1"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1" lang="en-GB" sz="1200">
                <a:solidFill>
                  <a:schemeClr val="lt1"/>
                </a:solidFill>
              </a:rPr>
              <a:t>(Statutory DASS)</a:t>
            </a:r>
            <a:endParaRPr b="1" sz="1200">
              <a:solidFill>
                <a:schemeClr val="lt1"/>
              </a:solidFill>
            </a:endParaRPr>
          </a:p>
        </p:txBody>
      </p:sp>
      <p:sp>
        <p:nvSpPr>
          <p:cNvPr id="150" name="Google Shape;150;p14"/>
          <p:cNvSpPr/>
          <p:nvPr/>
        </p:nvSpPr>
        <p:spPr>
          <a:xfrm>
            <a:off x="10081000" y="1510425"/>
            <a:ext cx="639600" cy="730500"/>
          </a:xfrm>
          <a:prstGeom prst="rect">
            <a:avLst/>
          </a:prstGeom>
          <a:solidFill>
            <a:srgbClr val="4555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sp>
        <p:nvSpPr>
          <p:cNvPr id="151" name="Google Shape;151;p14"/>
          <p:cNvSpPr/>
          <p:nvPr/>
        </p:nvSpPr>
        <p:spPr>
          <a:xfrm>
            <a:off x="1896075" y="8123850"/>
            <a:ext cx="3221400" cy="692400"/>
          </a:xfrm>
          <a:prstGeom prst="roundRect">
            <a:avLst>
              <a:gd fmla="val 16667" name="adj"/>
            </a:avLst>
          </a:prstGeom>
          <a:solidFill>
            <a:srgbClr val="008D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sp>
        <p:nvSpPr>
          <p:cNvPr id="152" name="Google Shape;152;p14"/>
          <p:cNvSpPr/>
          <p:nvPr/>
        </p:nvSpPr>
        <p:spPr>
          <a:xfrm>
            <a:off x="1411413" y="5494911"/>
            <a:ext cx="639600" cy="692400"/>
          </a:xfrm>
          <a:prstGeom prst="rect">
            <a:avLst/>
          </a:prstGeom>
          <a:solidFill>
            <a:srgbClr val="4555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sp>
        <p:nvSpPr>
          <p:cNvPr id="153" name="Google Shape;153;p14"/>
          <p:cNvSpPr/>
          <p:nvPr/>
        </p:nvSpPr>
        <p:spPr>
          <a:xfrm>
            <a:off x="1935425" y="5494901"/>
            <a:ext cx="3138600" cy="692400"/>
          </a:xfrm>
          <a:prstGeom prst="roundRect">
            <a:avLst>
              <a:gd fmla="val 16667" name="adj"/>
            </a:avLst>
          </a:prstGeom>
          <a:solidFill>
            <a:srgbClr val="008D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sp>
        <p:nvSpPr>
          <p:cNvPr id="154" name="Google Shape;154;p14"/>
          <p:cNvSpPr txBox="1"/>
          <p:nvPr/>
        </p:nvSpPr>
        <p:spPr>
          <a:xfrm>
            <a:off x="1935425" y="5545050"/>
            <a:ext cx="3138600" cy="59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lang="en-GB" sz="1200">
                <a:solidFill>
                  <a:schemeClr val="lt1"/>
                </a:solidFill>
              </a:rPr>
              <a:t>Ben Unsworth</a:t>
            </a:r>
            <a:endParaRPr b="1"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1" i="0" lang="en-GB" sz="1200" u="none" cap="none" strike="noStrike">
                <a:solidFill>
                  <a:schemeClr val="lt1"/>
                </a:solidFill>
                <a:latin typeface="Arial"/>
                <a:ea typeface="Arial"/>
                <a:cs typeface="Arial"/>
                <a:sym typeface="Arial"/>
              </a:rPr>
              <a:t>Director of Digital</a:t>
            </a:r>
            <a:r>
              <a:rPr b="1" lang="en-GB" sz="1200">
                <a:solidFill>
                  <a:schemeClr val="lt1"/>
                </a:solidFill>
              </a:rPr>
              <a:t>, Data &amp; Technology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200"/>
              </a:spcBef>
              <a:spcAft>
                <a:spcPts val="0"/>
              </a:spcAft>
              <a:buClr>
                <a:srgbClr val="000000"/>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155" name="Google Shape;155;p14"/>
          <p:cNvSpPr/>
          <p:nvPr/>
        </p:nvSpPr>
        <p:spPr>
          <a:xfrm>
            <a:off x="1411412" y="6350204"/>
            <a:ext cx="639600" cy="692400"/>
          </a:xfrm>
          <a:prstGeom prst="rect">
            <a:avLst/>
          </a:prstGeom>
          <a:solidFill>
            <a:srgbClr val="4555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sp>
        <p:nvSpPr>
          <p:cNvPr id="156" name="Google Shape;156;p14"/>
          <p:cNvSpPr/>
          <p:nvPr/>
        </p:nvSpPr>
        <p:spPr>
          <a:xfrm>
            <a:off x="1935425" y="6350200"/>
            <a:ext cx="3140700" cy="692400"/>
          </a:xfrm>
          <a:prstGeom prst="roundRect">
            <a:avLst>
              <a:gd fmla="val 16667" name="adj"/>
            </a:avLst>
          </a:prstGeom>
          <a:solidFill>
            <a:srgbClr val="008D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sp>
        <p:nvSpPr>
          <p:cNvPr id="157" name="Google Shape;157;p14"/>
          <p:cNvSpPr txBox="1"/>
          <p:nvPr/>
        </p:nvSpPr>
        <p:spPr>
          <a:xfrm>
            <a:off x="1935425" y="6468250"/>
            <a:ext cx="3140700" cy="529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lang="en-GB" sz="1200">
                <a:solidFill>
                  <a:schemeClr val="lt1"/>
                </a:solidFill>
              </a:rPr>
              <a:t>Victoria Goddard</a:t>
            </a:r>
            <a:endParaRPr sz="1200"/>
          </a:p>
          <a:p>
            <a:pPr indent="0" lvl="0" marL="0" marR="0" rtl="0" algn="l">
              <a:lnSpc>
                <a:spcPct val="100000"/>
              </a:lnSpc>
              <a:spcBef>
                <a:spcPts val="0"/>
              </a:spcBef>
              <a:spcAft>
                <a:spcPts val="0"/>
              </a:spcAft>
              <a:buClr>
                <a:srgbClr val="000000"/>
              </a:buClr>
              <a:buSzPts val="700"/>
              <a:buFont typeface="Arial"/>
              <a:buNone/>
            </a:pPr>
            <a:r>
              <a:rPr b="1" i="0" lang="en-GB" sz="1200" u="none" cap="none" strike="noStrike">
                <a:solidFill>
                  <a:schemeClr val="lt1"/>
                </a:solidFill>
                <a:latin typeface="Arial"/>
                <a:ea typeface="Arial"/>
                <a:cs typeface="Arial"/>
                <a:sym typeface="Arial"/>
              </a:rPr>
              <a:t>Director</a:t>
            </a:r>
            <a:r>
              <a:rPr b="1" lang="en-GB" sz="1200">
                <a:solidFill>
                  <a:schemeClr val="lt1"/>
                </a:solidFill>
              </a:rPr>
              <a:t>, Finance (Deputy S151 officer)</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200"/>
              </a:spcBef>
              <a:spcAft>
                <a:spcPts val="0"/>
              </a:spcAft>
              <a:buClr>
                <a:srgbClr val="000000"/>
              </a:buClr>
              <a:buSzPts val="700"/>
              <a:buFont typeface="Arial"/>
              <a:buNone/>
            </a:pPr>
            <a:r>
              <a:t/>
            </a:r>
            <a:endParaRPr b="0" i="0" sz="1200" u="none" cap="none" strike="noStrike">
              <a:solidFill>
                <a:schemeClr val="lt1"/>
              </a:solidFill>
              <a:latin typeface="Arial"/>
              <a:ea typeface="Arial"/>
              <a:cs typeface="Arial"/>
              <a:sym typeface="Arial"/>
            </a:endParaRPr>
          </a:p>
        </p:txBody>
      </p:sp>
      <p:sp>
        <p:nvSpPr>
          <p:cNvPr id="158" name="Google Shape;158;p14"/>
          <p:cNvSpPr/>
          <p:nvPr/>
        </p:nvSpPr>
        <p:spPr>
          <a:xfrm>
            <a:off x="5981650" y="4823125"/>
            <a:ext cx="667500" cy="692400"/>
          </a:xfrm>
          <a:prstGeom prst="rect">
            <a:avLst/>
          </a:prstGeom>
          <a:solidFill>
            <a:srgbClr val="4555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sp>
        <p:nvSpPr>
          <p:cNvPr id="159" name="Google Shape;159;p14"/>
          <p:cNvSpPr/>
          <p:nvPr/>
        </p:nvSpPr>
        <p:spPr>
          <a:xfrm>
            <a:off x="6472125" y="4823125"/>
            <a:ext cx="3126900" cy="692400"/>
          </a:xfrm>
          <a:prstGeom prst="roundRect">
            <a:avLst>
              <a:gd fmla="val 16667" name="adj"/>
            </a:avLst>
          </a:prstGeom>
          <a:solidFill>
            <a:srgbClr val="008D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sp>
        <p:nvSpPr>
          <p:cNvPr id="160" name="Google Shape;160;p14"/>
          <p:cNvSpPr txBox="1"/>
          <p:nvPr/>
        </p:nvSpPr>
        <p:spPr>
          <a:xfrm>
            <a:off x="6460575" y="4960225"/>
            <a:ext cx="3138600" cy="467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en-GB" sz="1200" u="none" cap="none" strike="noStrike">
                <a:solidFill>
                  <a:schemeClr val="lt1"/>
                </a:solidFill>
                <a:latin typeface="Arial"/>
                <a:ea typeface="Arial"/>
                <a:cs typeface="Arial"/>
                <a:sym typeface="Arial"/>
              </a:rPr>
              <a:t>Janet Underhill</a:t>
            </a:r>
            <a:endParaRPr sz="1200"/>
          </a:p>
          <a:p>
            <a:pPr indent="0" lvl="0" marL="0" marR="0" rtl="0" algn="l">
              <a:lnSpc>
                <a:spcPct val="100000"/>
              </a:lnSpc>
              <a:spcBef>
                <a:spcPts val="0"/>
              </a:spcBef>
              <a:spcAft>
                <a:spcPts val="0"/>
              </a:spcAft>
              <a:buClr>
                <a:srgbClr val="000000"/>
              </a:buClr>
              <a:buSzPts val="700"/>
              <a:buFont typeface="Arial"/>
              <a:buNone/>
            </a:pPr>
            <a:r>
              <a:rPr b="1" i="0" lang="en-GB" sz="1200" u="none" cap="none" strike="noStrike">
                <a:solidFill>
                  <a:schemeClr val="lt1"/>
                </a:solidFill>
                <a:latin typeface="Arial"/>
                <a:ea typeface="Arial"/>
                <a:cs typeface="Arial"/>
                <a:sym typeface="Arial"/>
              </a:rPr>
              <a:t>Director of Wellbeing</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200"/>
              </a:spcBef>
              <a:spcAft>
                <a:spcPts val="0"/>
              </a:spcAft>
              <a:buClr>
                <a:srgbClr val="000000"/>
              </a:buClr>
              <a:buSzPts val="700"/>
              <a:buFont typeface="Arial"/>
              <a:buNone/>
            </a:pPr>
            <a:r>
              <a:t/>
            </a:r>
            <a:endParaRPr b="0" i="0" sz="1200" u="none" cap="none" strike="noStrike">
              <a:solidFill>
                <a:schemeClr val="lt1"/>
              </a:solidFill>
              <a:latin typeface="Arial"/>
              <a:ea typeface="Arial"/>
              <a:cs typeface="Arial"/>
              <a:sym typeface="Arial"/>
            </a:endParaRPr>
          </a:p>
        </p:txBody>
      </p:sp>
      <p:cxnSp>
        <p:nvCxnSpPr>
          <p:cNvPr id="161" name="Google Shape;161;p14"/>
          <p:cNvCxnSpPr/>
          <p:nvPr/>
        </p:nvCxnSpPr>
        <p:spPr>
          <a:xfrm flipH="1">
            <a:off x="1161006" y="5088665"/>
            <a:ext cx="612000" cy="7500"/>
          </a:xfrm>
          <a:prstGeom prst="straightConnector1">
            <a:avLst/>
          </a:prstGeom>
          <a:noFill/>
          <a:ln cap="flat" cmpd="sng" w="25400">
            <a:solidFill>
              <a:srgbClr val="455560"/>
            </a:solidFill>
            <a:prstDash val="solid"/>
            <a:miter lim="800000"/>
            <a:headEnd len="sm" w="sm" type="none"/>
            <a:tailEnd len="sm" w="sm" type="none"/>
          </a:ln>
        </p:spPr>
      </p:cxnSp>
      <p:sp>
        <p:nvSpPr>
          <p:cNvPr id="162" name="Google Shape;162;p14"/>
          <p:cNvSpPr/>
          <p:nvPr/>
        </p:nvSpPr>
        <p:spPr>
          <a:xfrm>
            <a:off x="1412164" y="4740611"/>
            <a:ext cx="639600" cy="692400"/>
          </a:xfrm>
          <a:prstGeom prst="rect">
            <a:avLst/>
          </a:prstGeom>
          <a:solidFill>
            <a:srgbClr val="4555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sp>
        <p:nvSpPr>
          <p:cNvPr id="163" name="Google Shape;163;p14"/>
          <p:cNvSpPr/>
          <p:nvPr/>
        </p:nvSpPr>
        <p:spPr>
          <a:xfrm>
            <a:off x="1936167" y="4740611"/>
            <a:ext cx="3139800" cy="692400"/>
          </a:xfrm>
          <a:prstGeom prst="roundRect">
            <a:avLst>
              <a:gd fmla="val 16667" name="adj"/>
            </a:avLst>
          </a:prstGeom>
          <a:solidFill>
            <a:srgbClr val="008D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sp>
        <p:nvSpPr>
          <p:cNvPr id="164" name="Google Shape;164;p14"/>
          <p:cNvSpPr txBox="1"/>
          <p:nvPr/>
        </p:nvSpPr>
        <p:spPr>
          <a:xfrm>
            <a:off x="1941275" y="4669363"/>
            <a:ext cx="3126900" cy="652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lang="en-GB" sz="1200">
                <a:solidFill>
                  <a:schemeClr val="lt1"/>
                </a:solidFill>
              </a:rPr>
              <a:t>Thuso Selelo</a:t>
            </a:r>
            <a:endParaRPr sz="1200"/>
          </a:p>
          <a:p>
            <a:pPr indent="0" lvl="0" marL="0" marR="0" rtl="0" algn="l">
              <a:lnSpc>
                <a:spcPct val="100000"/>
              </a:lnSpc>
              <a:spcBef>
                <a:spcPts val="0"/>
              </a:spcBef>
              <a:spcAft>
                <a:spcPts val="0"/>
              </a:spcAft>
              <a:buClr>
                <a:srgbClr val="000000"/>
              </a:buClr>
              <a:buSzPts val="700"/>
              <a:buFont typeface="Arial"/>
              <a:buNone/>
            </a:pPr>
            <a:r>
              <a:rPr b="1" i="0" lang="en-GB" sz="1200" u="none" cap="none" strike="noStrike">
                <a:solidFill>
                  <a:schemeClr val="lt1"/>
                </a:solidFill>
                <a:latin typeface="Arial"/>
                <a:ea typeface="Arial"/>
                <a:cs typeface="Arial"/>
                <a:sym typeface="Arial"/>
              </a:rPr>
              <a:t>Director of Asset Planning, Management </a:t>
            </a:r>
            <a:r>
              <a:rPr b="1" lang="en-GB" sz="1200">
                <a:solidFill>
                  <a:schemeClr val="lt1"/>
                </a:solidFill>
              </a:rPr>
              <a:t>and</a:t>
            </a:r>
            <a:r>
              <a:rPr b="1" i="0" lang="en-GB" sz="1200" u="none" cap="none" strike="noStrike">
                <a:solidFill>
                  <a:schemeClr val="lt1"/>
                </a:solidFill>
                <a:latin typeface="Arial"/>
                <a:ea typeface="Arial"/>
                <a:cs typeface="Arial"/>
                <a:sym typeface="Arial"/>
              </a:rPr>
              <a:t> Capital Delivery</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200"/>
              </a:spcBef>
              <a:spcAft>
                <a:spcPts val="0"/>
              </a:spcAft>
              <a:buClr>
                <a:srgbClr val="000000"/>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165" name="Google Shape;165;p14"/>
          <p:cNvSpPr/>
          <p:nvPr/>
        </p:nvSpPr>
        <p:spPr>
          <a:xfrm>
            <a:off x="6012407" y="5750922"/>
            <a:ext cx="639600" cy="692400"/>
          </a:xfrm>
          <a:prstGeom prst="rect">
            <a:avLst/>
          </a:prstGeom>
          <a:solidFill>
            <a:srgbClr val="4555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sp>
        <p:nvSpPr>
          <p:cNvPr id="166" name="Google Shape;166;p14"/>
          <p:cNvSpPr/>
          <p:nvPr/>
        </p:nvSpPr>
        <p:spPr>
          <a:xfrm>
            <a:off x="11182681" y="5776628"/>
            <a:ext cx="639600" cy="692400"/>
          </a:xfrm>
          <a:prstGeom prst="rect">
            <a:avLst/>
          </a:prstGeom>
          <a:solidFill>
            <a:srgbClr val="4555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sp>
        <p:nvSpPr>
          <p:cNvPr id="167" name="Google Shape;167;p14"/>
          <p:cNvSpPr/>
          <p:nvPr/>
        </p:nvSpPr>
        <p:spPr>
          <a:xfrm>
            <a:off x="11775850" y="5776625"/>
            <a:ext cx="3024000" cy="692400"/>
          </a:xfrm>
          <a:prstGeom prst="roundRect">
            <a:avLst>
              <a:gd fmla="val 16667" name="adj"/>
            </a:avLst>
          </a:prstGeom>
          <a:solidFill>
            <a:srgbClr val="008D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sp>
        <p:nvSpPr>
          <p:cNvPr id="168" name="Google Shape;168;p14"/>
          <p:cNvSpPr txBox="1"/>
          <p:nvPr/>
        </p:nvSpPr>
        <p:spPr>
          <a:xfrm>
            <a:off x="11276475" y="4799075"/>
            <a:ext cx="3024000" cy="42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lang="en-GB" sz="1200">
                <a:solidFill>
                  <a:schemeClr val="lt1"/>
                </a:solidFill>
              </a:rPr>
              <a:t>Jonathan Williams</a:t>
            </a:r>
            <a:endParaRPr b="1" sz="1200">
              <a:solidFill>
                <a:schemeClr val="lt1"/>
              </a:solidFill>
            </a:endParaRPr>
          </a:p>
          <a:p>
            <a:pPr indent="0" lvl="0" marL="0" marR="0" rtl="0" algn="l">
              <a:lnSpc>
                <a:spcPct val="100000"/>
              </a:lnSpc>
              <a:spcBef>
                <a:spcPts val="0"/>
              </a:spcBef>
              <a:spcAft>
                <a:spcPts val="0"/>
              </a:spcAft>
              <a:buClr>
                <a:srgbClr val="000000"/>
              </a:buClr>
              <a:buSzPts val="700"/>
              <a:buFont typeface="Arial"/>
              <a:buNone/>
            </a:pPr>
            <a:r>
              <a:rPr b="1" lang="en-GB" sz="1200">
                <a:solidFill>
                  <a:schemeClr val="lt1"/>
                </a:solidFill>
              </a:rPr>
              <a:t>Director Children's Services</a:t>
            </a:r>
            <a:endParaRPr b="1" sz="1200">
              <a:solidFill>
                <a:schemeClr val="lt1"/>
              </a:solidFill>
            </a:endParaRPr>
          </a:p>
          <a:p>
            <a:pPr indent="0" lvl="0" marL="0" marR="0" rtl="0" algn="l">
              <a:lnSpc>
                <a:spcPct val="100000"/>
              </a:lnSpc>
              <a:spcBef>
                <a:spcPts val="200"/>
              </a:spcBef>
              <a:spcAft>
                <a:spcPts val="0"/>
              </a:spcAft>
              <a:buClr>
                <a:srgbClr val="000000"/>
              </a:buClr>
              <a:buSzPts val="700"/>
              <a:buFont typeface="Arial"/>
              <a:buNone/>
            </a:pPr>
            <a:r>
              <a:t/>
            </a:r>
            <a:endParaRPr b="1" sz="1200">
              <a:solidFill>
                <a:schemeClr val="lt1"/>
              </a:solidFill>
            </a:endParaRPr>
          </a:p>
        </p:txBody>
      </p:sp>
      <p:sp>
        <p:nvSpPr>
          <p:cNvPr id="169" name="Google Shape;169;p14"/>
          <p:cNvSpPr/>
          <p:nvPr/>
        </p:nvSpPr>
        <p:spPr>
          <a:xfrm>
            <a:off x="10543081" y="4745069"/>
            <a:ext cx="639600" cy="692400"/>
          </a:xfrm>
          <a:prstGeom prst="rect">
            <a:avLst/>
          </a:prstGeom>
          <a:solidFill>
            <a:srgbClr val="4555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1" sz="1200">
              <a:solidFill>
                <a:schemeClr val="lt1"/>
              </a:solidFill>
            </a:endParaRPr>
          </a:p>
        </p:txBody>
      </p:sp>
      <p:sp>
        <p:nvSpPr>
          <p:cNvPr id="170" name="Google Shape;170;p14"/>
          <p:cNvSpPr/>
          <p:nvPr/>
        </p:nvSpPr>
        <p:spPr>
          <a:xfrm>
            <a:off x="11068050" y="4755512"/>
            <a:ext cx="3024000" cy="692400"/>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39"/>
              <a:buFont typeface="Arial"/>
              <a:buNone/>
            </a:pPr>
            <a:r>
              <a:rPr b="1" lang="en-GB" sz="1200">
                <a:solidFill>
                  <a:schemeClr val="lt1"/>
                </a:solidFill>
              </a:rPr>
              <a:t>Jonathan Williams</a:t>
            </a:r>
            <a:endParaRPr b="1" sz="1200">
              <a:solidFill>
                <a:schemeClr val="lt1"/>
              </a:solidFill>
            </a:endParaRPr>
          </a:p>
          <a:p>
            <a:pPr indent="0" lvl="0" marL="0" marR="0" rtl="0" algn="l">
              <a:lnSpc>
                <a:spcPct val="100000"/>
              </a:lnSpc>
              <a:spcBef>
                <a:spcPts val="0"/>
              </a:spcBef>
              <a:spcAft>
                <a:spcPts val="0"/>
              </a:spcAft>
              <a:buClr>
                <a:srgbClr val="000000"/>
              </a:buClr>
              <a:buSzPts val="2439"/>
              <a:buFont typeface="Arial"/>
              <a:buNone/>
            </a:pPr>
            <a:r>
              <a:rPr b="1" lang="en-GB" sz="1200">
                <a:solidFill>
                  <a:schemeClr val="lt1"/>
                </a:solidFill>
              </a:rPr>
              <a:t>Director Children’s Services (Statutory DCS)</a:t>
            </a:r>
            <a:endParaRPr b="1" sz="1200">
              <a:solidFill>
                <a:schemeClr val="lt1"/>
              </a:solidFill>
            </a:endParaRPr>
          </a:p>
        </p:txBody>
      </p:sp>
      <p:sp>
        <p:nvSpPr>
          <p:cNvPr id="171" name="Google Shape;171;p14"/>
          <p:cNvSpPr/>
          <p:nvPr/>
        </p:nvSpPr>
        <p:spPr>
          <a:xfrm>
            <a:off x="11186589" y="6666088"/>
            <a:ext cx="639600" cy="692400"/>
          </a:xfrm>
          <a:prstGeom prst="rect">
            <a:avLst/>
          </a:prstGeom>
          <a:solidFill>
            <a:srgbClr val="4555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cxnSp>
        <p:nvCxnSpPr>
          <p:cNvPr id="172" name="Google Shape;172;p14"/>
          <p:cNvCxnSpPr/>
          <p:nvPr/>
        </p:nvCxnSpPr>
        <p:spPr>
          <a:xfrm flipH="1">
            <a:off x="2504175" y="3552762"/>
            <a:ext cx="9183000" cy="7500"/>
          </a:xfrm>
          <a:prstGeom prst="straightConnector1">
            <a:avLst/>
          </a:prstGeom>
          <a:noFill/>
          <a:ln cap="flat" cmpd="sng" w="25400">
            <a:solidFill>
              <a:srgbClr val="455560"/>
            </a:solidFill>
            <a:prstDash val="solid"/>
            <a:miter lim="800000"/>
            <a:headEnd len="sm" w="sm" type="none"/>
            <a:tailEnd len="sm" w="sm" type="none"/>
          </a:ln>
        </p:spPr>
      </p:cxnSp>
      <p:sp>
        <p:nvSpPr>
          <p:cNvPr id="173" name="Google Shape;173;p14"/>
          <p:cNvSpPr/>
          <p:nvPr/>
        </p:nvSpPr>
        <p:spPr>
          <a:xfrm>
            <a:off x="476250" y="244887"/>
            <a:ext cx="13857600" cy="467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39"/>
              <a:buFont typeface="Arial"/>
              <a:buNone/>
            </a:pPr>
            <a:r>
              <a:rPr b="1" lang="en-GB" sz="2439">
                <a:solidFill>
                  <a:schemeClr val="dk1"/>
                </a:solidFill>
              </a:rPr>
              <a:t>London Borough of Sutton – Organisational November</a:t>
            </a:r>
            <a:r>
              <a:rPr b="1" lang="en-GB" sz="2439">
                <a:solidFill>
                  <a:schemeClr val="dk1"/>
                </a:solidFill>
              </a:rPr>
              <a:t>2025</a:t>
            </a:r>
            <a:r>
              <a:rPr b="1" lang="en-GB" sz="2439">
                <a:solidFill>
                  <a:schemeClr val="dk1"/>
                </a:solidFill>
              </a:rPr>
              <a:t> (1 of 2)</a:t>
            </a:r>
            <a:endParaRPr b="1" i="0" sz="2439" u="none" cap="none" strike="noStrike">
              <a:solidFill>
                <a:schemeClr val="dk1"/>
              </a:solidFill>
              <a:latin typeface="Arial"/>
              <a:ea typeface="Arial"/>
              <a:cs typeface="Arial"/>
              <a:sym typeface="Arial"/>
            </a:endParaRPr>
          </a:p>
        </p:txBody>
      </p:sp>
      <p:cxnSp>
        <p:nvCxnSpPr>
          <p:cNvPr id="174" name="Google Shape;174;p14"/>
          <p:cNvCxnSpPr/>
          <p:nvPr/>
        </p:nvCxnSpPr>
        <p:spPr>
          <a:xfrm flipH="1">
            <a:off x="5718443" y="7076515"/>
            <a:ext cx="612000" cy="7500"/>
          </a:xfrm>
          <a:prstGeom prst="straightConnector1">
            <a:avLst/>
          </a:prstGeom>
          <a:noFill/>
          <a:ln cap="flat" cmpd="sng" w="25400">
            <a:solidFill>
              <a:srgbClr val="455560"/>
            </a:solidFill>
            <a:prstDash val="solid"/>
            <a:miter lim="800000"/>
            <a:headEnd len="sm" w="sm" type="none"/>
            <a:tailEnd len="sm" w="sm" type="none"/>
          </a:ln>
        </p:spPr>
      </p:cxnSp>
      <p:sp>
        <p:nvSpPr>
          <p:cNvPr id="175" name="Google Shape;175;p14"/>
          <p:cNvSpPr/>
          <p:nvPr/>
        </p:nvSpPr>
        <p:spPr>
          <a:xfrm>
            <a:off x="6007296" y="6744226"/>
            <a:ext cx="628500" cy="692400"/>
          </a:xfrm>
          <a:prstGeom prst="rect">
            <a:avLst/>
          </a:prstGeom>
          <a:solidFill>
            <a:srgbClr val="4555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sp>
        <p:nvSpPr>
          <p:cNvPr id="176" name="Google Shape;176;p14"/>
          <p:cNvSpPr/>
          <p:nvPr/>
        </p:nvSpPr>
        <p:spPr>
          <a:xfrm>
            <a:off x="1402094" y="8889570"/>
            <a:ext cx="624000" cy="692400"/>
          </a:xfrm>
          <a:prstGeom prst="rect">
            <a:avLst/>
          </a:prstGeom>
          <a:solidFill>
            <a:srgbClr val="4555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pic>
        <p:nvPicPr>
          <p:cNvPr id="177" name="Google Shape;177;p14"/>
          <p:cNvPicPr preferRelativeResize="0"/>
          <p:nvPr/>
        </p:nvPicPr>
        <p:blipFill rotWithShape="1">
          <a:blip r:embed="rId3">
            <a:alphaModFix/>
          </a:blip>
          <a:srcRect b="0" l="0" r="0" t="0"/>
          <a:stretch/>
        </p:blipFill>
        <p:spPr>
          <a:xfrm>
            <a:off x="1467734" y="8946703"/>
            <a:ext cx="397033" cy="576000"/>
          </a:xfrm>
          <a:prstGeom prst="rect">
            <a:avLst/>
          </a:prstGeom>
          <a:noFill/>
          <a:ln>
            <a:noFill/>
          </a:ln>
        </p:spPr>
      </p:pic>
      <p:cxnSp>
        <p:nvCxnSpPr>
          <p:cNvPr id="178" name="Google Shape;178;p14"/>
          <p:cNvCxnSpPr/>
          <p:nvPr/>
        </p:nvCxnSpPr>
        <p:spPr>
          <a:xfrm flipH="1">
            <a:off x="1158412" y="8461828"/>
            <a:ext cx="612000" cy="7500"/>
          </a:xfrm>
          <a:prstGeom prst="straightConnector1">
            <a:avLst/>
          </a:prstGeom>
          <a:noFill/>
          <a:ln cap="flat" cmpd="sng" w="25400">
            <a:solidFill>
              <a:srgbClr val="455560"/>
            </a:solidFill>
            <a:prstDash val="solid"/>
            <a:miter lim="800000"/>
            <a:headEnd len="sm" w="sm" type="none"/>
            <a:tailEnd len="sm" w="sm" type="none"/>
          </a:ln>
        </p:spPr>
      </p:cxnSp>
      <p:cxnSp>
        <p:nvCxnSpPr>
          <p:cNvPr id="179" name="Google Shape;179;p14"/>
          <p:cNvCxnSpPr/>
          <p:nvPr/>
        </p:nvCxnSpPr>
        <p:spPr>
          <a:xfrm flipH="1">
            <a:off x="1159473" y="7642475"/>
            <a:ext cx="612000" cy="7500"/>
          </a:xfrm>
          <a:prstGeom prst="straightConnector1">
            <a:avLst/>
          </a:prstGeom>
          <a:noFill/>
          <a:ln cap="flat" cmpd="sng" w="25400">
            <a:solidFill>
              <a:srgbClr val="455560"/>
            </a:solidFill>
            <a:prstDash val="solid"/>
            <a:miter lim="800000"/>
            <a:headEnd len="sm" w="sm" type="none"/>
            <a:tailEnd len="sm" w="sm" type="none"/>
          </a:ln>
        </p:spPr>
      </p:cxnSp>
      <p:sp>
        <p:nvSpPr>
          <p:cNvPr id="180" name="Google Shape;180;p14"/>
          <p:cNvSpPr/>
          <p:nvPr/>
        </p:nvSpPr>
        <p:spPr>
          <a:xfrm>
            <a:off x="1413094" y="7278395"/>
            <a:ext cx="639600" cy="692400"/>
          </a:xfrm>
          <a:prstGeom prst="rect">
            <a:avLst/>
          </a:prstGeom>
          <a:solidFill>
            <a:srgbClr val="4555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sp>
        <p:nvSpPr>
          <p:cNvPr id="181" name="Google Shape;181;p14"/>
          <p:cNvSpPr/>
          <p:nvPr/>
        </p:nvSpPr>
        <p:spPr>
          <a:xfrm>
            <a:off x="1937100" y="7278400"/>
            <a:ext cx="3152400" cy="692400"/>
          </a:xfrm>
          <a:prstGeom prst="roundRect">
            <a:avLst>
              <a:gd fmla="val 16667" name="adj"/>
            </a:avLst>
          </a:prstGeom>
          <a:solidFill>
            <a:srgbClr val="008D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sp>
        <p:nvSpPr>
          <p:cNvPr id="182" name="Google Shape;182;p14"/>
          <p:cNvSpPr txBox="1"/>
          <p:nvPr/>
        </p:nvSpPr>
        <p:spPr>
          <a:xfrm>
            <a:off x="1937525" y="7296050"/>
            <a:ext cx="3138600" cy="529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lang="en-GB" sz="1200">
                <a:solidFill>
                  <a:schemeClr val="lt1"/>
                </a:solidFill>
              </a:rPr>
              <a:t>Sam Barker</a:t>
            </a:r>
            <a:endParaRPr sz="1200"/>
          </a:p>
          <a:p>
            <a:pPr indent="0" lvl="0" marL="0" marR="0" rtl="0" algn="l">
              <a:lnSpc>
                <a:spcPct val="100000"/>
              </a:lnSpc>
              <a:spcBef>
                <a:spcPts val="0"/>
              </a:spcBef>
              <a:spcAft>
                <a:spcPts val="0"/>
              </a:spcAft>
              <a:buClr>
                <a:srgbClr val="000000"/>
              </a:buClr>
              <a:buSzPts val="700"/>
              <a:buFont typeface="Arial"/>
              <a:buNone/>
            </a:pPr>
            <a:r>
              <a:rPr b="1" i="0" lang="en-GB" sz="1200" u="none" cap="none" strike="noStrike">
                <a:solidFill>
                  <a:schemeClr val="lt1"/>
                </a:solidFill>
                <a:latin typeface="Arial"/>
                <a:ea typeface="Arial"/>
                <a:cs typeface="Arial"/>
                <a:sym typeface="Arial"/>
              </a:rPr>
              <a:t>Director</a:t>
            </a:r>
            <a:r>
              <a:rPr b="1" lang="en-GB" sz="1200">
                <a:solidFill>
                  <a:schemeClr val="lt1"/>
                </a:solidFill>
              </a:rPr>
              <a:t> of Customers, Transformation &amp; Strategy</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200"/>
              </a:spcBef>
              <a:spcAft>
                <a:spcPts val="0"/>
              </a:spcAft>
              <a:buClr>
                <a:srgbClr val="000000"/>
              </a:buClr>
              <a:buSzPts val="700"/>
              <a:buFont typeface="Arial"/>
              <a:buNone/>
            </a:pPr>
            <a:r>
              <a:t/>
            </a:r>
            <a:endParaRPr b="0" i="0" sz="1200" u="none" cap="none" strike="noStrike">
              <a:solidFill>
                <a:schemeClr val="lt1"/>
              </a:solidFill>
              <a:latin typeface="Arial"/>
              <a:ea typeface="Arial"/>
              <a:cs typeface="Arial"/>
              <a:sym typeface="Arial"/>
            </a:endParaRPr>
          </a:p>
        </p:txBody>
      </p:sp>
      <p:sp>
        <p:nvSpPr>
          <p:cNvPr id="183" name="Google Shape;183;p14"/>
          <p:cNvSpPr/>
          <p:nvPr/>
        </p:nvSpPr>
        <p:spPr>
          <a:xfrm>
            <a:off x="1402099" y="8125750"/>
            <a:ext cx="534900" cy="692400"/>
          </a:xfrm>
          <a:prstGeom prst="rect">
            <a:avLst/>
          </a:prstGeom>
          <a:solidFill>
            <a:srgbClr val="4555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sp>
        <p:nvSpPr>
          <p:cNvPr id="184" name="Google Shape;184;p14"/>
          <p:cNvSpPr/>
          <p:nvPr/>
        </p:nvSpPr>
        <p:spPr>
          <a:xfrm>
            <a:off x="10604575" y="1473600"/>
            <a:ext cx="3157800" cy="756000"/>
          </a:xfrm>
          <a:prstGeom prst="roundRect">
            <a:avLst>
              <a:gd fmla="val 16667" name="adj"/>
            </a:avLst>
          </a:pr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dk1"/>
              </a:solidFill>
              <a:latin typeface="Calibri"/>
              <a:ea typeface="Calibri"/>
              <a:cs typeface="Calibri"/>
              <a:sym typeface="Calibri"/>
            </a:endParaRPr>
          </a:p>
        </p:txBody>
      </p:sp>
      <p:sp>
        <p:nvSpPr>
          <p:cNvPr id="185" name="Google Shape;185;p14"/>
          <p:cNvSpPr txBox="1"/>
          <p:nvPr/>
        </p:nvSpPr>
        <p:spPr>
          <a:xfrm>
            <a:off x="10739125" y="1524374"/>
            <a:ext cx="3143400" cy="557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en-GB" sz="1200" u="none" cap="none" strike="noStrike">
                <a:solidFill>
                  <a:srgbClr val="000000"/>
                </a:solidFill>
                <a:latin typeface="Arial"/>
                <a:ea typeface="Arial"/>
                <a:cs typeface="Arial"/>
                <a:sym typeface="Arial"/>
              </a:rPr>
              <a:t>Martha Matheou</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1" i="0" lang="en-GB" sz="1200" u="none" cap="none" strike="noStrike">
                <a:solidFill>
                  <a:srgbClr val="000000"/>
                </a:solidFill>
                <a:latin typeface="Arial"/>
                <a:ea typeface="Arial"/>
                <a:cs typeface="Arial"/>
                <a:sym typeface="Arial"/>
              </a:rPr>
              <a:t>Head of Electoral Services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200"/>
              </a:spcBef>
              <a:spcAft>
                <a:spcPts val="0"/>
              </a:spcAft>
              <a:buClr>
                <a:srgbClr val="000000"/>
              </a:buClr>
              <a:buSzPts val="700"/>
              <a:buFont typeface="Arial"/>
              <a:buNone/>
            </a:pPr>
            <a:r>
              <a:t/>
            </a:r>
            <a:endParaRPr b="0" i="0" sz="1200" u="none" cap="none" strike="noStrike">
              <a:solidFill>
                <a:srgbClr val="000000"/>
              </a:solidFill>
              <a:latin typeface="Arial"/>
              <a:ea typeface="Arial"/>
              <a:cs typeface="Arial"/>
              <a:sym typeface="Arial"/>
            </a:endParaRPr>
          </a:p>
        </p:txBody>
      </p:sp>
      <p:sp>
        <p:nvSpPr>
          <p:cNvPr id="186" name="Google Shape;186;p14"/>
          <p:cNvSpPr/>
          <p:nvPr/>
        </p:nvSpPr>
        <p:spPr>
          <a:xfrm>
            <a:off x="1928500" y="8929175"/>
            <a:ext cx="3157800" cy="652800"/>
          </a:xfrm>
          <a:prstGeom prst="roundRect">
            <a:avLst>
              <a:gd fmla="val 16667" name="adj"/>
            </a:avLst>
          </a:prstGeom>
          <a:solidFill>
            <a:srgbClr val="008D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sp>
        <p:nvSpPr>
          <p:cNvPr id="187" name="Google Shape;187;p14"/>
          <p:cNvSpPr txBox="1"/>
          <p:nvPr/>
        </p:nvSpPr>
        <p:spPr>
          <a:xfrm>
            <a:off x="1928500" y="9015875"/>
            <a:ext cx="3221400" cy="467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lang="en-GB" sz="1200">
                <a:solidFill>
                  <a:schemeClr val="lt1"/>
                </a:solidFill>
              </a:rPr>
              <a:t>Emily Nice</a:t>
            </a:r>
            <a:br>
              <a:rPr b="1" i="0" lang="en-GB" sz="1200" u="none" cap="none" strike="noStrike">
                <a:solidFill>
                  <a:schemeClr val="lt1"/>
                </a:solidFill>
                <a:latin typeface="Arial"/>
                <a:ea typeface="Arial"/>
                <a:cs typeface="Arial"/>
                <a:sym typeface="Arial"/>
              </a:rPr>
            </a:br>
            <a:r>
              <a:rPr b="1" lang="en-GB" sz="1200">
                <a:solidFill>
                  <a:schemeClr val="lt1"/>
                </a:solidFill>
              </a:rPr>
              <a:t>Director, HR &amp; OD</a:t>
            </a:r>
            <a:endParaRPr b="1" i="0" sz="1200" u="none" cap="none" strike="noStrike">
              <a:solidFill>
                <a:schemeClr val="lt1"/>
              </a:solidFill>
              <a:latin typeface="Arial"/>
              <a:ea typeface="Arial"/>
              <a:cs typeface="Arial"/>
              <a:sym typeface="Arial"/>
            </a:endParaRPr>
          </a:p>
        </p:txBody>
      </p:sp>
      <p:cxnSp>
        <p:nvCxnSpPr>
          <p:cNvPr id="188" name="Google Shape;188;p14"/>
          <p:cNvCxnSpPr>
            <a:stCxn id="177" idx="1"/>
          </p:cNvCxnSpPr>
          <p:nvPr/>
        </p:nvCxnSpPr>
        <p:spPr>
          <a:xfrm flipH="1">
            <a:off x="1174334" y="9234703"/>
            <a:ext cx="293400" cy="4500"/>
          </a:xfrm>
          <a:prstGeom prst="straightConnector1">
            <a:avLst/>
          </a:prstGeom>
          <a:noFill/>
          <a:ln cap="flat" cmpd="sng" w="25400">
            <a:solidFill>
              <a:srgbClr val="455560"/>
            </a:solidFill>
            <a:prstDash val="solid"/>
            <a:miter lim="800000"/>
            <a:headEnd len="sm" w="sm" type="none"/>
            <a:tailEnd len="sm" w="sm" type="none"/>
          </a:ln>
        </p:spPr>
      </p:cxnSp>
      <p:pic>
        <p:nvPicPr>
          <p:cNvPr id="189" name="Google Shape;189;p14"/>
          <p:cNvPicPr preferRelativeResize="0"/>
          <p:nvPr/>
        </p:nvPicPr>
        <p:blipFill rotWithShape="1">
          <a:blip r:embed="rId4">
            <a:alphaModFix/>
          </a:blip>
          <a:srcRect b="0" l="0" r="0" t="0"/>
          <a:stretch/>
        </p:blipFill>
        <p:spPr>
          <a:xfrm>
            <a:off x="12065300" y="9462904"/>
            <a:ext cx="2663999" cy="955571"/>
          </a:xfrm>
          <a:prstGeom prst="rect">
            <a:avLst/>
          </a:prstGeom>
          <a:noFill/>
          <a:ln>
            <a:noFill/>
          </a:ln>
        </p:spPr>
      </p:pic>
      <p:pic>
        <p:nvPicPr>
          <p:cNvPr id="190" name="Google Shape;190;p14"/>
          <p:cNvPicPr preferRelativeResize="0"/>
          <p:nvPr/>
        </p:nvPicPr>
        <p:blipFill rotWithShape="1">
          <a:blip r:embed="rId5">
            <a:alphaModFix/>
          </a:blip>
          <a:srcRect b="-9" l="14471" r="16880" t="2420"/>
          <a:stretch/>
        </p:blipFill>
        <p:spPr>
          <a:xfrm>
            <a:off x="5501649" y="922876"/>
            <a:ext cx="412100" cy="585825"/>
          </a:xfrm>
          <a:prstGeom prst="rect">
            <a:avLst/>
          </a:prstGeom>
          <a:noFill/>
          <a:ln>
            <a:noFill/>
          </a:ln>
        </p:spPr>
      </p:pic>
      <p:sp>
        <p:nvSpPr>
          <p:cNvPr id="191" name="Google Shape;191;p14"/>
          <p:cNvSpPr txBox="1"/>
          <p:nvPr/>
        </p:nvSpPr>
        <p:spPr>
          <a:xfrm>
            <a:off x="1924300" y="8095900"/>
            <a:ext cx="3345600" cy="59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lang="en-GB" sz="1200">
                <a:solidFill>
                  <a:srgbClr val="FFFFFF"/>
                </a:solidFill>
              </a:rPr>
              <a:t>Siraj Choudhury</a:t>
            </a:r>
            <a:endParaRPr b="1" sz="1200">
              <a:solidFill>
                <a:srgbClr val="FFFFFF"/>
              </a:solidFill>
            </a:endParaRPr>
          </a:p>
          <a:p>
            <a:pPr indent="0" lvl="0" marL="0" marR="0" rtl="0" algn="l">
              <a:lnSpc>
                <a:spcPct val="100000"/>
              </a:lnSpc>
              <a:spcBef>
                <a:spcPts val="0"/>
              </a:spcBef>
              <a:spcAft>
                <a:spcPts val="0"/>
              </a:spcAft>
              <a:buClr>
                <a:srgbClr val="000000"/>
              </a:buClr>
              <a:buSzPts val="700"/>
              <a:buFont typeface="Arial"/>
              <a:buNone/>
            </a:pPr>
            <a:r>
              <a:rPr b="1" lang="en-GB" sz="1200">
                <a:solidFill>
                  <a:srgbClr val="FFFFFF"/>
                </a:solidFill>
              </a:rPr>
              <a:t>Director Law &amp; Governance (Monitoring Officer)</a:t>
            </a:r>
            <a:endParaRPr b="0" i="0" sz="1200" u="none" cap="none" strike="noStrike">
              <a:solidFill>
                <a:srgbClr val="FFFFFF"/>
              </a:solidFill>
              <a:latin typeface="Arial"/>
              <a:ea typeface="Arial"/>
              <a:cs typeface="Arial"/>
              <a:sym typeface="Arial"/>
            </a:endParaRPr>
          </a:p>
          <a:p>
            <a:pPr indent="0" lvl="0" marL="0" marR="0" rtl="0" algn="l">
              <a:lnSpc>
                <a:spcPct val="100000"/>
              </a:lnSpc>
              <a:spcBef>
                <a:spcPts val="200"/>
              </a:spcBef>
              <a:spcAft>
                <a:spcPts val="0"/>
              </a:spcAft>
              <a:buClr>
                <a:srgbClr val="000000"/>
              </a:buClr>
              <a:buSzPts val="700"/>
              <a:buFont typeface="Arial"/>
              <a:buNone/>
            </a:pPr>
            <a:r>
              <a:t/>
            </a:r>
            <a:endParaRPr b="0" i="0" sz="1200" u="none" cap="none" strike="noStrike">
              <a:solidFill>
                <a:srgbClr val="FFFFFF"/>
              </a:solidFill>
              <a:latin typeface="Arial"/>
              <a:ea typeface="Arial"/>
              <a:cs typeface="Arial"/>
              <a:sym typeface="Arial"/>
            </a:endParaRPr>
          </a:p>
        </p:txBody>
      </p:sp>
      <p:pic>
        <p:nvPicPr>
          <p:cNvPr id="192" name="Google Shape;192;p14"/>
          <p:cNvPicPr preferRelativeResize="0"/>
          <p:nvPr/>
        </p:nvPicPr>
        <p:blipFill rotWithShape="1">
          <a:blip r:embed="rId3">
            <a:alphaModFix/>
          </a:blip>
          <a:srcRect b="0" l="0" r="0" t="0"/>
          <a:stretch/>
        </p:blipFill>
        <p:spPr>
          <a:xfrm>
            <a:off x="1467734" y="8183953"/>
            <a:ext cx="397033" cy="576000"/>
          </a:xfrm>
          <a:prstGeom prst="rect">
            <a:avLst/>
          </a:prstGeom>
          <a:noFill/>
          <a:ln>
            <a:noFill/>
          </a:ln>
        </p:spPr>
      </p:pic>
      <p:pic>
        <p:nvPicPr>
          <p:cNvPr id="193" name="Google Shape;193;p14"/>
          <p:cNvPicPr preferRelativeResize="0"/>
          <p:nvPr/>
        </p:nvPicPr>
        <p:blipFill rotWithShape="1">
          <a:blip r:embed="rId3">
            <a:alphaModFix/>
          </a:blip>
          <a:srcRect b="0" l="0" r="0" t="0"/>
          <a:stretch/>
        </p:blipFill>
        <p:spPr>
          <a:xfrm>
            <a:off x="1471981" y="4800643"/>
            <a:ext cx="403200" cy="576000"/>
          </a:xfrm>
          <a:prstGeom prst="rect">
            <a:avLst/>
          </a:prstGeom>
          <a:noFill/>
          <a:ln>
            <a:noFill/>
          </a:ln>
        </p:spPr>
      </p:pic>
      <p:pic>
        <p:nvPicPr>
          <p:cNvPr id="194" name="Google Shape;194;p14"/>
          <p:cNvPicPr preferRelativeResize="0"/>
          <p:nvPr/>
        </p:nvPicPr>
        <p:blipFill rotWithShape="1">
          <a:blip r:embed="rId3">
            <a:alphaModFix/>
          </a:blip>
          <a:srcRect b="0" l="0" r="0" t="0"/>
          <a:stretch/>
        </p:blipFill>
        <p:spPr>
          <a:xfrm>
            <a:off x="1471981" y="5562643"/>
            <a:ext cx="403200" cy="576000"/>
          </a:xfrm>
          <a:prstGeom prst="rect">
            <a:avLst/>
          </a:prstGeom>
          <a:noFill/>
          <a:ln>
            <a:noFill/>
          </a:ln>
        </p:spPr>
      </p:pic>
      <p:pic>
        <p:nvPicPr>
          <p:cNvPr id="195" name="Google Shape;195;p14"/>
          <p:cNvPicPr preferRelativeResize="0"/>
          <p:nvPr/>
        </p:nvPicPr>
        <p:blipFill rotWithShape="1">
          <a:blip r:embed="rId3">
            <a:alphaModFix/>
          </a:blip>
          <a:srcRect b="0" l="0" r="0" t="0"/>
          <a:stretch/>
        </p:blipFill>
        <p:spPr>
          <a:xfrm>
            <a:off x="6039734" y="4907353"/>
            <a:ext cx="397033" cy="576000"/>
          </a:xfrm>
          <a:prstGeom prst="rect">
            <a:avLst/>
          </a:prstGeom>
          <a:noFill/>
          <a:ln>
            <a:noFill/>
          </a:ln>
        </p:spPr>
      </p:pic>
      <p:pic>
        <p:nvPicPr>
          <p:cNvPr id="196" name="Google Shape;196;p14"/>
          <p:cNvPicPr preferRelativeResize="0"/>
          <p:nvPr/>
        </p:nvPicPr>
        <p:blipFill rotWithShape="1">
          <a:blip r:embed="rId3">
            <a:alphaModFix/>
          </a:blip>
          <a:srcRect b="0" l="0" r="0" t="0"/>
          <a:stretch/>
        </p:blipFill>
        <p:spPr>
          <a:xfrm>
            <a:off x="1467734" y="7325278"/>
            <a:ext cx="397033" cy="576000"/>
          </a:xfrm>
          <a:prstGeom prst="rect">
            <a:avLst/>
          </a:prstGeom>
          <a:noFill/>
          <a:ln>
            <a:noFill/>
          </a:ln>
        </p:spPr>
      </p:pic>
      <p:pic>
        <p:nvPicPr>
          <p:cNvPr id="197" name="Google Shape;197;p14"/>
          <p:cNvPicPr preferRelativeResize="0"/>
          <p:nvPr/>
        </p:nvPicPr>
        <p:blipFill rotWithShape="1">
          <a:blip r:embed="rId3">
            <a:alphaModFix/>
          </a:blip>
          <a:srcRect b="0" l="0" r="0" t="0"/>
          <a:stretch/>
        </p:blipFill>
        <p:spPr>
          <a:xfrm>
            <a:off x="6042534" y="5809128"/>
            <a:ext cx="397033" cy="576000"/>
          </a:xfrm>
          <a:prstGeom prst="rect">
            <a:avLst/>
          </a:prstGeom>
          <a:noFill/>
          <a:ln>
            <a:noFill/>
          </a:ln>
        </p:spPr>
      </p:pic>
      <p:pic>
        <p:nvPicPr>
          <p:cNvPr id="198" name="Google Shape;198;p14"/>
          <p:cNvPicPr preferRelativeResize="0"/>
          <p:nvPr/>
        </p:nvPicPr>
        <p:blipFill rotWithShape="1">
          <a:blip r:embed="rId3">
            <a:alphaModFix/>
          </a:blip>
          <a:srcRect b="0" l="0" r="0" t="0"/>
          <a:stretch/>
        </p:blipFill>
        <p:spPr>
          <a:xfrm>
            <a:off x="971356" y="3853893"/>
            <a:ext cx="403200" cy="576000"/>
          </a:xfrm>
          <a:prstGeom prst="rect">
            <a:avLst/>
          </a:prstGeom>
          <a:noFill/>
          <a:ln>
            <a:noFill/>
          </a:ln>
        </p:spPr>
      </p:pic>
      <p:pic>
        <p:nvPicPr>
          <p:cNvPr id="199" name="Google Shape;199;p14"/>
          <p:cNvPicPr preferRelativeResize="0"/>
          <p:nvPr/>
        </p:nvPicPr>
        <p:blipFill rotWithShape="1">
          <a:blip r:embed="rId3">
            <a:alphaModFix/>
          </a:blip>
          <a:srcRect b="0" l="0" r="0" t="0"/>
          <a:stretch/>
        </p:blipFill>
        <p:spPr>
          <a:xfrm>
            <a:off x="5526168" y="3853930"/>
            <a:ext cx="403200" cy="576000"/>
          </a:xfrm>
          <a:prstGeom prst="rect">
            <a:avLst/>
          </a:prstGeom>
          <a:noFill/>
          <a:ln>
            <a:noFill/>
          </a:ln>
        </p:spPr>
      </p:pic>
      <p:pic>
        <p:nvPicPr>
          <p:cNvPr id="200" name="Google Shape;200;p14"/>
          <p:cNvPicPr preferRelativeResize="0"/>
          <p:nvPr/>
        </p:nvPicPr>
        <p:blipFill rotWithShape="1">
          <a:blip r:embed="rId3">
            <a:alphaModFix/>
          </a:blip>
          <a:srcRect b="0" l="0" r="0" t="0"/>
          <a:stretch/>
        </p:blipFill>
        <p:spPr>
          <a:xfrm>
            <a:off x="6098521" y="6802428"/>
            <a:ext cx="397033" cy="576000"/>
          </a:xfrm>
          <a:prstGeom prst="rect">
            <a:avLst/>
          </a:prstGeom>
          <a:noFill/>
          <a:ln>
            <a:noFill/>
          </a:ln>
        </p:spPr>
      </p:pic>
      <p:pic>
        <p:nvPicPr>
          <p:cNvPr id="201" name="Google Shape;201;p14"/>
          <p:cNvPicPr preferRelativeResize="0"/>
          <p:nvPr/>
        </p:nvPicPr>
        <p:blipFill rotWithShape="1">
          <a:blip r:embed="rId3">
            <a:alphaModFix/>
          </a:blip>
          <a:srcRect b="0" l="0" r="0" t="0"/>
          <a:stretch/>
        </p:blipFill>
        <p:spPr>
          <a:xfrm>
            <a:off x="11304794" y="5834830"/>
            <a:ext cx="403200" cy="576000"/>
          </a:xfrm>
          <a:prstGeom prst="rect">
            <a:avLst/>
          </a:prstGeom>
          <a:noFill/>
          <a:ln>
            <a:noFill/>
          </a:ln>
        </p:spPr>
      </p:pic>
      <p:sp>
        <p:nvSpPr>
          <p:cNvPr id="202" name="Google Shape;202;p14"/>
          <p:cNvSpPr/>
          <p:nvPr/>
        </p:nvSpPr>
        <p:spPr>
          <a:xfrm>
            <a:off x="6559600" y="6753500"/>
            <a:ext cx="3024000" cy="692400"/>
          </a:xfrm>
          <a:prstGeom prst="roundRect">
            <a:avLst>
              <a:gd fmla="val 16667" name="adj"/>
            </a:avLst>
          </a:prstGeom>
          <a:solidFill>
            <a:srgbClr val="9CC2E5"/>
          </a:solidFill>
          <a:ln>
            <a:noFill/>
          </a:ln>
        </p:spPr>
        <p:txBody>
          <a:bodyPr anchorCtr="0" anchor="t" bIns="45700" lIns="91425" spcFirstLastPara="1" rIns="91425" wrap="square" tIns="45700">
            <a:noAutofit/>
          </a:bodyPr>
          <a:lstStyle/>
          <a:p>
            <a:pPr indent="0" lvl="0" marL="0" marR="0" rtl="0" algn="l">
              <a:lnSpc>
                <a:spcPct val="100000"/>
              </a:lnSpc>
              <a:spcBef>
                <a:spcPts val="200"/>
              </a:spcBef>
              <a:spcAft>
                <a:spcPts val="0"/>
              </a:spcAft>
              <a:buClr>
                <a:schemeClr val="dk1"/>
              </a:buClr>
              <a:buSzPts val="700"/>
              <a:buFont typeface="Arial"/>
              <a:buNone/>
            </a:pPr>
            <a:r>
              <a:rPr b="1" lang="en-GB" sz="1200">
                <a:solidFill>
                  <a:schemeClr val="dk1"/>
                </a:solidFill>
              </a:rPr>
              <a:t>Beth Wilson</a:t>
            </a:r>
            <a:endParaRPr sz="1200"/>
          </a:p>
          <a:p>
            <a:pPr indent="0" lvl="0" marL="0" marR="0" rtl="0" algn="l">
              <a:lnSpc>
                <a:spcPct val="100000"/>
              </a:lnSpc>
              <a:spcBef>
                <a:spcPts val="200"/>
              </a:spcBef>
              <a:spcAft>
                <a:spcPts val="0"/>
              </a:spcAft>
              <a:buClr>
                <a:schemeClr val="dk1"/>
              </a:buClr>
              <a:buSzPts val="700"/>
              <a:buFont typeface="Arial"/>
              <a:buNone/>
            </a:pPr>
            <a:r>
              <a:rPr b="1" i="0" lang="en-GB" sz="1200" u="none" cap="none" strike="noStrike">
                <a:solidFill>
                  <a:schemeClr val="dk1"/>
                </a:solidFill>
                <a:latin typeface="Arial"/>
                <a:ea typeface="Arial"/>
                <a:cs typeface="Arial"/>
                <a:sym typeface="Arial"/>
              </a:rPr>
              <a:t>Head of Children's Health Services Sutton Health </a:t>
            </a:r>
            <a:r>
              <a:rPr b="1" lang="en-GB" sz="1200">
                <a:solidFill>
                  <a:schemeClr val="dk1"/>
                </a:solidFill>
              </a:rPr>
              <a:t>and</a:t>
            </a:r>
            <a:r>
              <a:rPr b="1" i="0" lang="en-GB" sz="1200" u="none" cap="none" strike="noStrike">
                <a:solidFill>
                  <a:schemeClr val="dk1"/>
                </a:solidFill>
                <a:latin typeface="Arial"/>
                <a:ea typeface="Arial"/>
                <a:cs typeface="Arial"/>
                <a:sym typeface="Arial"/>
              </a:rPr>
              <a:t> Care</a:t>
            </a:r>
            <a:endParaRPr b="0" i="0" sz="1200" u="none" cap="none" strike="noStrike">
              <a:solidFill>
                <a:schemeClr val="dk1"/>
              </a:solidFill>
              <a:latin typeface="Calibri"/>
              <a:ea typeface="Calibri"/>
              <a:cs typeface="Calibri"/>
              <a:sym typeface="Calibri"/>
            </a:endParaRPr>
          </a:p>
        </p:txBody>
      </p:sp>
      <p:sp>
        <p:nvSpPr>
          <p:cNvPr id="203" name="Google Shape;203;p14"/>
          <p:cNvSpPr/>
          <p:nvPr/>
        </p:nvSpPr>
        <p:spPr>
          <a:xfrm>
            <a:off x="6497150" y="5761600"/>
            <a:ext cx="3024000" cy="692400"/>
          </a:xfrm>
          <a:prstGeom prst="roundRect">
            <a:avLst>
              <a:gd fmla="val 16667" name="adj"/>
            </a:avLst>
          </a:prstGeom>
          <a:solidFill>
            <a:srgbClr val="9CC2E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700"/>
              <a:buFont typeface="Arial"/>
              <a:buNone/>
            </a:pPr>
            <a:r>
              <a:rPr b="1" i="0" lang="en-GB" sz="1200" u="none" cap="none" strike="noStrike">
                <a:solidFill>
                  <a:schemeClr val="dk1"/>
                </a:solidFill>
                <a:latin typeface="Arial"/>
                <a:ea typeface="Arial"/>
                <a:cs typeface="Arial"/>
                <a:sym typeface="Arial"/>
              </a:rPr>
              <a:t>Clare Ridsdill Smith</a:t>
            </a:r>
            <a:endParaRPr sz="1200"/>
          </a:p>
          <a:p>
            <a:pPr indent="0" lvl="0" marL="0" marR="0" rtl="0" algn="l">
              <a:lnSpc>
                <a:spcPct val="100000"/>
              </a:lnSpc>
              <a:spcBef>
                <a:spcPts val="0"/>
              </a:spcBef>
              <a:spcAft>
                <a:spcPts val="0"/>
              </a:spcAft>
              <a:buClr>
                <a:schemeClr val="dk1"/>
              </a:buClr>
              <a:buSzPts val="700"/>
              <a:buFont typeface="Arial"/>
              <a:buNone/>
            </a:pPr>
            <a:r>
              <a:rPr b="1" i="0" lang="en-GB" sz="1200" u="none" cap="none" strike="noStrike">
                <a:solidFill>
                  <a:schemeClr val="dk1"/>
                </a:solidFill>
                <a:latin typeface="Arial"/>
                <a:ea typeface="Arial"/>
                <a:cs typeface="Arial"/>
                <a:sym typeface="Arial"/>
              </a:rPr>
              <a:t>Head of Public Health Integration</a:t>
            </a:r>
            <a:endParaRPr b="0" i="0" sz="1200" u="none" cap="none" strike="noStrike">
              <a:solidFill>
                <a:schemeClr val="dk1"/>
              </a:solidFill>
              <a:latin typeface="Calibri"/>
              <a:ea typeface="Calibri"/>
              <a:cs typeface="Calibri"/>
              <a:sym typeface="Calibri"/>
            </a:endParaRPr>
          </a:p>
        </p:txBody>
      </p:sp>
      <p:cxnSp>
        <p:nvCxnSpPr>
          <p:cNvPr id="204" name="Google Shape;204;p14"/>
          <p:cNvCxnSpPr/>
          <p:nvPr/>
        </p:nvCxnSpPr>
        <p:spPr>
          <a:xfrm rot="10800000">
            <a:off x="7200681" y="1861730"/>
            <a:ext cx="2880300" cy="18000"/>
          </a:xfrm>
          <a:prstGeom prst="straightConnector1">
            <a:avLst/>
          </a:prstGeom>
          <a:noFill/>
          <a:ln cap="flat" cmpd="sng" w="25400">
            <a:solidFill>
              <a:srgbClr val="455560"/>
            </a:solidFill>
            <a:prstDash val="solid"/>
            <a:miter lim="800000"/>
            <a:headEnd len="sm" w="sm" type="none"/>
            <a:tailEnd len="sm" w="sm" type="none"/>
          </a:ln>
        </p:spPr>
      </p:cxnSp>
      <p:pic>
        <p:nvPicPr>
          <p:cNvPr id="205" name="Google Shape;205;p14"/>
          <p:cNvPicPr preferRelativeResize="0"/>
          <p:nvPr/>
        </p:nvPicPr>
        <p:blipFill rotWithShape="1">
          <a:blip r:embed="rId3">
            <a:alphaModFix/>
          </a:blip>
          <a:srcRect b="0" l="0" r="0" t="0"/>
          <a:stretch/>
        </p:blipFill>
        <p:spPr>
          <a:xfrm>
            <a:off x="10141181" y="1592930"/>
            <a:ext cx="403200" cy="576000"/>
          </a:xfrm>
          <a:prstGeom prst="rect">
            <a:avLst/>
          </a:prstGeom>
          <a:noFill/>
          <a:ln>
            <a:noFill/>
          </a:ln>
        </p:spPr>
      </p:pic>
      <p:pic>
        <p:nvPicPr>
          <p:cNvPr id="206" name="Google Shape;206;p14"/>
          <p:cNvPicPr preferRelativeResize="0"/>
          <p:nvPr/>
        </p:nvPicPr>
        <p:blipFill rotWithShape="1">
          <a:blip r:embed="rId6">
            <a:alphaModFix/>
          </a:blip>
          <a:srcRect b="1559" l="0" r="0" t="1569"/>
          <a:stretch/>
        </p:blipFill>
        <p:spPr>
          <a:xfrm>
            <a:off x="10155145" y="1552729"/>
            <a:ext cx="396424" cy="576000"/>
          </a:xfrm>
          <a:prstGeom prst="rect">
            <a:avLst/>
          </a:prstGeom>
          <a:noFill/>
          <a:ln>
            <a:noFill/>
          </a:ln>
        </p:spPr>
      </p:pic>
      <p:pic>
        <p:nvPicPr>
          <p:cNvPr id="207" name="Google Shape;207;p14"/>
          <p:cNvPicPr preferRelativeResize="0"/>
          <p:nvPr/>
        </p:nvPicPr>
        <p:blipFill rotWithShape="1">
          <a:blip r:embed="rId7">
            <a:alphaModFix/>
          </a:blip>
          <a:srcRect b="0" l="3288" r="3288" t="0"/>
          <a:stretch/>
        </p:blipFill>
        <p:spPr>
          <a:xfrm>
            <a:off x="963744" y="3846780"/>
            <a:ext cx="410914" cy="593999"/>
          </a:xfrm>
          <a:prstGeom prst="rect">
            <a:avLst/>
          </a:prstGeom>
          <a:noFill/>
          <a:ln>
            <a:noFill/>
          </a:ln>
        </p:spPr>
      </p:pic>
      <p:pic>
        <p:nvPicPr>
          <p:cNvPr id="208" name="Google Shape;208;p14"/>
          <p:cNvPicPr preferRelativeResize="0"/>
          <p:nvPr/>
        </p:nvPicPr>
        <p:blipFill rotWithShape="1">
          <a:blip r:embed="rId8">
            <a:alphaModFix/>
          </a:blip>
          <a:srcRect b="18340" l="7634" r="7626" t="0"/>
          <a:stretch/>
        </p:blipFill>
        <p:spPr>
          <a:xfrm>
            <a:off x="5532604" y="3842883"/>
            <a:ext cx="393474" cy="569750"/>
          </a:xfrm>
          <a:prstGeom prst="rect">
            <a:avLst/>
          </a:prstGeom>
          <a:noFill/>
          <a:ln>
            <a:noFill/>
          </a:ln>
        </p:spPr>
      </p:pic>
      <p:pic>
        <p:nvPicPr>
          <p:cNvPr id="209" name="Google Shape;209;p14"/>
          <p:cNvPicPr preferRelativeResize="0"/>
          <p:nvPr/>
        </p:nvPicPr>
        <p:blipFill rotWithShape="1">
          <a:blip r:embed="rId9">
            <a:alphaModFix/>
          </a:blip>
          <a:srcRect b="0" l="0" r="0" t="0"/>
          <a:stretch/>
        </p:blipFill>
        <p:spPr>
          <a:xfrm>
            <a:off x="6030142" y="4908456"/>
            <a:ext cx="393491" cy="590237"/>
          </a:xfrm>
          <a:prstGeom prst="rect">
            <a:avLst/>
          </a:prstGeom>
          <a:noFill/>
          <a:ln>
            <a:noFill/>
          </a:ln>
        </p:spPr>
      </p:pic>
      <p:pic>
        <p:nvPicPr>
          <p:cNvPr id="210" name="Google Shape;210;p14"/>
          <p:cNvPicPr preferRelativeResize="0"/>
          <p:nvPr/>
        </p:nvPicPr>
        <p:blipFill rotWithShape="1">
          <a:blip r:embed="rId10">
            <a:alphaModFix/>
          </a:blip>
          <a:srcRect b="0" l="0" r="0" t="0"/>
          <a:stretch/>
        </p:blipFill>
        <p:spPr>
          <a:xfrm>
            <a:off x="10601318" y="4829736"/>
            <a:ext cx="393491" cy="590237"/>
          </a:xfrm>
          <a:prstGeom prst="rect">
            <a:avLst/>
          </a:prstGeom>
          <a:noFill/>
          <a:ln>
            <a:noFill/>
          </a:ln>
        </p:spPr>
      </p:pic>
      <p:pic>
        <p:nvPicPr>
          <p:cNvPr id="211" name="Google Shape;211;p14"/>
          <p:cNvPicPr preferRelativeResize="0"/>
          <p:nvPr/>
        </p:nvPicPr>
        <p:blipFill rotWithShape="1">
          <a:blip r:embed="rId11">
            <a:alphaModFix/>
          </a:blip>
          <a:srcRect b="777" l="0" r="0" t="787"/>
          <a:stretch/>
        </p:blipFill>
        <p:spPr>
          <a:xfrm>
            <a:off x="1436330" y="6413403"/>
            <a:ext cx="399765" cy="590237"/>
          </a:xfrm>
          <a:prstGeom prst="rect">
            <a:avLst/>
          </a:prstGeom>
          <a:noFill/>
          <a:ln>
            <a:noFill/>
          </a:ln>
        </p:spPr>
      </p:pic>
      <p:pic>
        <p:nvPicPr>
          <p:cNvPr id="212" name="Google Shape;212;p14"/>
          <p:cNvPicPr preferRelativeResize="0"/>
          <p:nvPr/>
        </p:nvPicPr>
        <p:blipFill rotWithShape="1">
          <a:blip r:embed="rId3">
            <a:alphaModFix/>
          </a:blip>
          <a:srcRect b="0" l="0" r="0" t="0"/>
          <a:stretch/>
        </p:blipFill>
        <p:spPr>
          <a:xfrm>
            <a:off x="11300881" y="6712030"/>
            <a:ext cx="403200" cy="576000"/>
          </a:xfrm>
          <a:prstGeom prst="rect">
            <a:avLst/>
          </a:prstGeom>
          <a:noFill/>
          <a:ln>
            <a:noFill/>
          </a:ln>
        </p:spPr>
      </p:pic>
      <p:sp>
        <p:nvSpPr>
          <p:cNvPr id="213" name="Google Shape;213;p14"/>
          <p:cNvSpPr/>
          <p:nvPr/>
        </p:nvSpPr>
        <p:spPr>
          <a:xfrm>
            <a:off x="11221419" y="7545744"/>
            <a:ext cx="639600" cy="692400"/>
          </a:xfrm>
          <a:prstGeom prst="rect">
            <a:avLst/>
          </a:prstGeom>
          <a:solidFill>
            <a:srgbClr val="4555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sp>
        <p:nvSpPr>
          <p:cNvPr id="214" name="Google Shape;214;p14"/>
          <p:cNvSpPr/>
          <p:nvPr/>
        </p:nvSpPr>
        <p:spPr>
          <a:xfrm>
            <a:off x="11687175" y="8443137"/>
            <a:ext cx="3024000" cy="692400"/>
          </a:xfrm>
          <a:prstGeom prst="roundRect">
            <a:avLst>
              <a:gd fmla="val 16667" name="adj"/>
            </a:avLst>
          </a:prstGeom>
          <a:solidFill>
            <a:srgbClr val="008D7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39"/>
              <a:buFont typeface="Arial"/>
              <a:buNone/>
            </a:pPr>
            <a:r>
              <a:rPr b="1" lang="en-GB" sz="1200">
                <a:solidFill>
                  <a:schemeClr val="lt1"/>
                </a:solidFill>
              </a:rPr>
              <a:t>Sandra Howard</a:t>
            </a:r>
            <a:endParaRPr b="1" sz="1200">
              <a:solidFill>
                <a:schemeClr val="lt1"/>
              </a:solidFill>
            </a:endParaRPr>
          </a:p>
          <a:p>
            <a:pPr indent="0" lvl="0" marL="0" marR="0" rtl="0" algn="l">
              <a:lnSpc>
                <a:spcPct val="100000"/>
              </a:lnSpc>
              <a:spcBef>
                <a:spcPts val="0"/>
              </a:spcBef>
              <a:spcAft>
                <a:spcPts val="0"/>
              </a:spcAft>
              <a:buClr>
                <a:srgbClr val="000000"/>
              </a:buClr>
              <a:buSzPts val="2439"/>
              <a:buFont typeface="Arial"/>
              <a:buNone/>
            </a:pPr>
            <a:r>
              <a:rPr b="1" lang="en-GB" sz="1200">
                <a:solidFill>
                  <a:schemeClr val="lt1"/>
                </a:solidFill>
              </a:rPr>
              <a:t>Director Adults Social Care</a:t>
            </a:r>
            <a:endParaRPr b="1" sz="1200">
              <a:solidFill>
                <a:schemeClr val="lt1"/>
              </a:solidFill>
            </a:endParaRPr>
          </a:p>
        </p:txBody>
      </p:sp>
      <p:pic>
        <p:nvPicPr>
          <p:cNvPr id="215" name="Google Shape;215;p14"/>
          <p:cNvPicPr preferRelativeResize="0"/>
          <p:nvPr/>
        </p:nvPicPr>
        <p:blipFill rotWithShape="1">
          <a:blip r:embed="rId3">
            <a:alphaModFix/>
          </a:blip>
          <a:srcRect b="0" l="0" r="0" t="0"/>
          <a:stretch/>
        </p:blipFill>
        <p:spPr>
          <a:xfrm>
            <a:off x="11304794" y="7597643"/>
            <a:ext cx="403200" cy="518131"/>
          </a:xfrm>
          <a:prstGeom prst="rect">
            <a:avLst/>
          </a:prstGeom>
          <a:noFill/>
          <a:ln>
            <a:noFill/>
          </a:ln>
        </p:spPr>
      </p:pic>
      <p:sp>
        <p:nvSpPr>
          <p:cNvPr id="216" name="Google Shape;216;p14"/>
          <p:cNvSpPr txBox="1"/>
          <p:nvPr/>
        </p:nvSpPr>
        <p:spPr>
          <a:xfrm>
            <a:off x="11775850" y="5707188"/>
            <a:ext cx="3092400" cy="738900"/>
          </a:xfrm>
          <a:prstGeom prst="rect">
            <a:avLst/>
          </a:prstGeom>
          <a:solidFill>
            <a:srgbClr val="008D71"/>
          </a:solid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39"/>
              <a:buFont typeface="Arial"/>
              <a:buNone/>
            </a:pPr>
            <a:r>
              <a:rPr b="1" lang="en-GB" sz="1200">
                <a:solidFill>
                  <a:schemeClr val="lt1"/>
                </a:solidFill>
              </a:rPr>
              <a:t>Jackie McCarthy</a:t>
            </a:r>
            <a:endParaRPr b="1" sz="1200">
              <a:solidFill>
                <a:schemeClr val="lt1"/>
              </a:solidFill>
            </a:endParaRPr>
          </a:p>
          <a:p>
            <a:pPr indent="0" lvl="0" marL="0" marR="0" rtl="0" algn="l">
              <a:lnSpc>
                <a:spcPct val="100000"/>
              </a:lnSpc>
              <a:spcBef>
                <a:spcPts val="0"/>
              </a:spcBef>
              <a:spcAft>
                <a:spcPts val="0"/>
              </a:spcAft>
              <a:buClr>
                <a:srgbClr val="000000"/>
              </a:buClr>
              <a:buSzPts val="2439"/>
              <a:buFont typeface="Arial"/>
              <a:buNone/>
            </a:pPr>
            <a:r>
              <a:rPr b="1" lang="en-GB" sz="1200">
                <a:solidFill>
                  <a:schemeClr val="lt1"/>
                </a:solidFill>
              </a:rPr>
              <a:t>Interim Director Children’s Social Care and Safeguarding</a:t>
            </a:r>
            <a:endParaRPr>
              <a:solidFill>
                <a:schemeClr val="lt1"/>
              </a:solidFill>
              <a:latin typeface="Calibri"/>
              <a:ea typeface="Calibri"/>
              <a:cs typeface="Calibri"/>
              <a:sym typeface="Calibri"/>
            </a:endParaRPr>
          </a:p>
        </p:txBody>
      </p:sp>
      <p:cxnSp>
        <p:nvCxnSpPr>
          <p:cNvPr id="217" name="Google Shape;217;p14"/>
          <p:cNvCxnSpPr>
            <a:stCxn id="210" idx="2"/>
          </p:cNvCxnSpPr>
          <p:nvPr/>
        </p:nvCxnSpPr>
        <p:spPr>
          <a:xfrm flipH="1">
            <a:off x="10786964" y="5419973"/>
            <a:ext cx="11100" cy="1520700"/>
          </a:xfrm>
          <a:prstGeom prst="straightConnector1">
            <a:avLst/>
          </a:prstGeom>
          <a:noFill/>
          <a:ln cap="flat" cmpd="sng" w="9525">
            <a:solidFill>
              <a:schemeClr val="dk2"/>
            </a:solidFill>
            <a:prstDash val="solid"/>
            <a:round/>
            <a:headEnd len="med" w="med" type="none"/>
            <a:tailEnd len="med" w="med" type="none"/>
          </a:ln>
        </p:spPr>
      </p:cxnSp>
      <p:cxnSp>
        <p:nvCxnSpPr>
          <p:cNvPr id="218" name="Google Shape;218;p14"/>
          <p:cNvCxnSpPr/>
          <p:nvPr/>
        </p:nvCxnSpPr>
        <p:spPr>
          <a:xfrm>
            <a:off x="5727225" y="7147800"/>
            <a:ext cx="15000" cy="957000"/>
          </a:xfrm>
          <a:prstGeom prst="straightConnector1">
            <a:avLst/>
          </a:prstGeom>
          <a:noFill/>
          <a:ln cap="flat" cmpd="sng" w="9525">
            <a:solidFill>
              <a:srgbClr val="000000"/>
            </a:solidFill>
            <a:prstDash val="dot"/>
            <a:round/>
            <a:headEnd len="med" w="med" type="none"/>
            <a:tailEnd len="med" w="med" type="none"/>
          </a:ln>
        </p:spPr>
      </p:cxnSp>
      <p:cxnSp>
        <p:nvCxnSpPr>
          <p:cNvPr id="219" name="Google Shape;219;p14"/>
          <p:cNvCxnSpPr/>
          <p:nvPr/>
        </p:nvCxnSpPr>
        <p:spPr>
          <a:xfrm flipH="1" rot="10800000">
            <a:off x="5727225" y="8104800"/>
            <a:ext cx="329100" cy="3600"/>
          </a:xfrm>
          <a:prstGeom prst="straightConnector1">
            <a:avLst/>
          </a:prstGeom>
          <a:noFill/>
          <a:ln cap="flat" cmpd="sng" w="9525">
            <a:solidFill>
              <a:srgbClr val="44546A"/>
            </a:solidFill>
            <a:prstDash val="dot"/>
            <a:round/>
            <a:headEnd len="med" w="med" type="none"/>
            <a:tailEnd len="med" w="med" type="none"/>
          </a:ln>
        </p:spPr>
      </p:cxnSp>
      <p:pic>
        <p:nvPicPr>
          <p:cNvPr id="220" name="Google Shape;220;p14"/>
          <p:cNvPicPr preferRelativeResize="0"/>
          <p:nvPr/>
        </p:nvPicPr>
        <p:blipFill rotWithShape="1">
          <a:blip r:embed="rId3">
            <a:alphaModFix/>
          </a:blip>
          <a:srcRect b="0" l="0" r="0" t="0"/>
          <a:stretch/>
        </p:blipFill>
        <p:spPr>
          <a:xfrm>
            <a:off x="6042534" y="7706128"/>
            <a:ext cx="397033" cy="576000"/>
          </a:xfrm>
          <a:prstGeom prst="rect">
            <a:avLst/>
          </a:prstGeom>
          <a:noFill/>
          <a:ln>
            <a:noFill/>
          </a:ln>
        </p:spPr>
      </p:pic>
      <p:sp>
        <p:nvSpPr>
          <p:cNvPr id="221" name="Google Shape;221;p14"/>
          <p:cNvSpPr/>
          <p:nvPr/>
        </p:nvSpPr>
        <p:spPr>
          <a:xfrm>
            <a:off x="6422125" y="7571275"/>
            <a:ext cx="2995200" cy="692400"/>
          </a:xfrm>
          <a:prstGeom prst="roundRect">
            <a:avLst>
              <a:gd fmla="val 16667" name="adj"/>
            </a:avLst>
          </a:prstGeom>
          <a:solidFill>
            <a:srgbClr val="9CC2E5"/>
          </a:solidFill>
          <a:ln>
            <a:noFill/>
          </a:ln>
        </p:spPr>
        <p:txBody>
          <a:bodyPr anchorCtr="0" anchor="t" bIns="45700" lIns="91425" spcFirstLastPara="1" rIns="91425" wrap="square" tIns="45700">
            <a:noAutofit/>
          </a:bodyPr>
          <a:lstStyle/>
          <a:p>
            <a:pPr indent="0" lvl="0" marL="0" marR="0" rtl="0" algn="l">
              <a:lnSpc>
                <a:spcPct val="100000"/>
              </a:lnSpc>
              <a:spcBef>
                <a:spcPts val="200"/>
              </a:spcBef>
              <a:spcAft>
                <a:spcPts val="0"/>
              </a:spcAft>
              <a:buClr>
                <a:srgbClr val="000000"/>
              </a:buClr>
              <a:buSzPts val="700"/>
              <a:buFont typeface="Arial"/>
              <a:buNone/>
            </a:pPr>
            <a:r>
              <a:rPr b="1" lang="en-GB" sz="1200">
                <a:solidFill>
                  <a:srgbClr val="000000"/>
                </a:solidFill>
              </a:rPr>
              <a:t>Lucy Botting</a:t>
            </a:r>
            <a:endParaRPr sz="1200"/>
          </a:p>
          <a:p>
            <a:pPr indent="0" lvl="0" marL="0" marR="0" rtl="0" algn="l">
              <a:lnSpc>
                <a:spcPct val="100000"/>
              </a:lnSpc>
              <a:spcBef>
                <a:spcPts val="200"/>
              </a:spcBef>
              <a:spcAft>
                <a:spcPts val="0"/>
              </a:spcAft>
              <a:buClr>
                <a:srgbClr val="000000"/>
              </a:buClr>
              <a:buSzPts val="700"/>
              <a:buFont typeface="Arial"/>
              <a:buNone/>
            </a:pPr>
            <a:r>
              <a:rPr b="1" lang="en-GB" sz="1200">
                <a:solidFill>
                  <a:srgbClr val="000000"/>
                </a:solidFill>
              </a:rPr>
              <a:t>Director of Sutton Health and Care</a:t>
            </a:r>
            <a:endParaRPr b="0" i="0" sz="1200" u="none" cap="none" strike="noStrike">
              <a:solidFill>
                <a:srgbClr val="000000"/>
              </a:solidFill>
              <a:latin typeface="Calibri"/>
              <a:ea typeface="Calibri"/>
              <a:cs typeface="Calibri"/>
              <a:sym typeface="Calibri"/>
            </a:endParaRPr>
          </a:p>
        </p:txBody>
      </p:sp>
      <p:sp>
        <p:nvSpPr>
          <p:cNvPr id="222" name="Google Shape;222;p14"/>
          <p:cNvSpPr/>
          <p:nvPr/>
        </p:nvSpPr>
        <p:spPr>
          <a:xfrm>
            <a:off x="11775850" y="6604450"/>
            <a:ext cx="3024000" cy="692400"/>
          </a:xfrm>
          <a:prstGeom prst="roundRect">
            <a:avLst>
              <a:gd fmla="val 16667" name="adj"/>
            </a:avLst>
          </a:prstGeom>
          <a:solidFill>
            <a:srgbClr val="008D7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39"/>
              <a:buFont typeface="Arial"/>
              <a:buNone/>
            </a:pPr>
            <a:r>
              <a:rPr b="1" lang="en-GB" sz="1200">
                <a:solidFill>
                  <a:schemeClr val="lt1"/>
                </a:solidFill>
              </a:rPr>
              <a:t>Kieran Holliday</a:t>
            </a:r>
            <a:endParaRPr b="1" sz="1200">
              <a:solidFill>
                <a:schemeClr val="lt1"/>
              </a:solidFill>
            </a:endParaRPr>
          </a:p>
          <a:p>
            <a:pPr indent="0" lvl="0" marL="0" marR="0" rtl="0" algn="l">
              <a:lnSpc>
                <a:spcPct val="100000"/>
              </a:lnSpc>
              <a:spcBef>
                <a:spcPts val="0"/>
              </a:spcBef>
              <a:spcAft>
                <a:spcPts val="0"/>
              </a:spcAft>
              <a:buClr>
                <a:srgbClr val="000000"/>
              </a:buClr>
              <a:buSzPts val="2439"/>
              <a:buFont typeface="Arial"/>
              <a:buNone/>
            </a:pPr>
            <a:r>
              <a:rPr b="1" lang="en-GB" sz="1200">
                <a:solidFill>
                  <a:schemeClr val="lt1"/>
                </a:solidFill>
              </a:rPr>
              <a:t>Director Education, Integrated Support  and Safer Communities</a:t>
            </a:r>
            <a:endParaRPr b="1" sz="1200">
              <a:solidFill>
                <a:schemeClr val="lt1"/>
              </a:solidFill>
            </a:endParaRPr>
          </a:p>
        </p:txBody>
      </p:sp>
      <p:pic>
        <p:nvPicPr>
          <p:cNvPr id="223" name="Google Shape;223;p14"/>
          <p:cNvPicPr preferRelativeResize="0"/>
          <p:nvPr/>
        </p:nvPicPr>
        <p:blipFill rotWithShape="1">
          <a:blip r:embed="rId3">
            <a:alphaModFix/>
          </a:blip>
          <a:srcRect b="0" l="0" r="0" t="0"/>
          <a:stretch/>
        </p:blipFill>
        <p:spPr>
          <a:xfrm>
            <a:off x="11234331" y="8552130"/>
            <a:ext cx="403200" cy="576000"/>
          </a:xfrm>
          <a:prstGeom prst="rect">
            <a:avLst/>
          </a:prstGeom>
          <a:noFill/>
          <a:ln>
            <a:noFill/>
          </a:ln>
        </p:spPr>
      </p:pic>
      <p:sp>
        <p:nvSpPr>
          <p:cNvPr id="224" name="Google Shape;224;p14"/>
          <p:cNvSpPr/>
          <p:nvPr/>
        </p:nvSpPr>
        <p:spPr>
          <a:xfrm>
            <a:off x="11775850" y="7510513"/>
            <a:ext cx="3024000" cy="692400"/>
          </a:xfrm>
          <a:prstGeom prst="roundRect">
            <a:avLst>
              <a:gd fmla="val 16667" name="adj"/>
            </a:avLst>
          </a:prstGeom>
          <a:solidFill>
            <a:srgbClr val="008D7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39"/>
              <a:buFont typeface="Arial"/>
              <a:buNone/>
            </a:pPr>
            <a:r>
              <a:rPr b="1" lang="en-GB" sz="1200">
                <a:solidFill>
                  <a:schemeClr val="lt1"/>
                </a:solidFill>
              </a:rPr>
              <a:t>Anna Saunders </a:t>
            </a:r>
            <a:endParaRPr b="1" sz="1200">
              <a:solidFill>
                <a:schemeClr val="lt1"/>
              </a:solidFill>
            </a:endParaRPr>
          </a:p>
          <a:p>
            <a:pPr indent="0" lvl="0" marL="0" marR="0" rtl="0" algn="l">
              <a:lnSpc>
                <a:spcPct val="100000"/>
              </a:lnSpc>
              <a:spcBef>
                <a:spcPts val="0"/>
              </a:spcBef>
              <a:spcAft>
                <a:spcPts val="0"/>
              </a:spcAft>
              <a:buClr>
                <a:srgbClr val="000000"/>
              </a:buClr>
              <a:buSzPts val="2439"/>
              <a:buFont typeface="Arial"/>
              <a:buNone/>
            </a:pPr>
            <a:r>
              <a:rPr b="1" lang="en-GB" sz="1200">
                <a:solidFill>
                  <a:schemeClr val="lt1"/>
                </a:solidFill>
              </a:rPr>
              <a:t>Director Commissioning</a:t>
            </a:r>
            <a:endParaRPr b="1" sz="12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cxnSp>
        <p:nvCxnSpPr>
          <p:cNvPr id="229" name="Google Shape;229;p15"/>
          <p:cNvCxnSpPr/>
          <p:nvPr/>
        </p:nvCxnSpPr>
        <p:spPr>
          <a:xfrm flipH="1">
            <a:off x="7028275" y="2185700"/>
            <a:ext cx="11100" cy="1775400"/>
          </a:xfrm>
          <a:prstGeom prst="straightConnector1">
            <a:avLst/>
          </a:prstGeom>
          <a:noFill/>
          <a:ln cap="flat" cmpd="sng" w="25400">
            <a:solidFill>
              <a:srgbClr val="455560"/>
            </a:solidFill>
            <a:prstDash val="solid"/>
            <a:miter lim="800000"/>
            <a:headEnd len="sm" w="sm" type="none"/>
            <a:tailEnd len="sm" w="sm" type="none"/>
          </a:ln>
        </p:spPr>
      </p:cxnSp>
      <p:sp>
        <p:nvSpPr>
          <p:cNvPr id="230" name="Google Shape;230;p15"/>
          <p:cNvSpPr/>
          <p:nvPr/>
        </p:nvSpPr>
        <p:spPr>
          <a:xfrm>
            <a:off x="5266631" y="2153668"/>
            <a:ext cx="639600" cy="692400"/>
          </a:xfrm>
          <a:prstGeom prst="rect">
            <a:avLst/>
          </a:prstGeom>
          <a:solidFill>
            <a:srgbClr val="CF164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sp>
        <p:nvSpPr>
          <p:cNvPr id="231" name="Google Shape;231;p15"/>
          <p:cNvSpPr/>
          <p:nvPr/>
        </p:nvSpPr>
        <p:spPr>
          <a:xfrm>
            <a:off x="5907450" y="2153676"/>
            <a:ext cx="2995200" cy="692400"/>
          </a:xfrm>
          <a:prstGeom prst="roundRect">
            <a:avLst>
              <a:gd fmla="val 16667" name="adj"/>
            </a:avLst>
          </a:prstGeom>
          <a:solidFill>
            <a:srgbClr val="75747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sp>
        <p:nvSpPr>
          <p:cNvPr id="232" name="Google Shape;232;p15"/>
          <p:cNvSpPr txBox="1"/>
          <p:nvPr/>
        </p:nvSpPr>
        <p:spPr>
          <a:xfrm>
            <a:off x="5907450" y="2266025"/>
            <a:ext cx="2995200" cy="467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en-GB" sz="1200" u="none" cap="none" strike="noStrike">
                <a:solidFill>
                  <a:srgbClr val="FFFFFF"/>
                </a:solidFill>
                <a:latin typeface="Arial"/>
                <a:ea typeface="Arial"/>
                <a:cs typeface="Arial"/>
                <a:sym typeface="Arial"/>
              </a:rPr>
              <a:t>Helen Bailey</a:t>
            </a:r>
            <a:endParaRPr b="0" i="0" sz="12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1" i="0" lang="en-GB" sz="1200" u="none" cap="none" strike="noStrike">
                <a:solidFill>
                  <a:srgbClr val="FFFFFF"/>
                </a:solidFill>
                <a:latin typeface="Arial"/>
                <a:ea typeface="Arial"/>
                <a:cs typeface="Arial"/>
                <a:sym typeface="Arial"/>
              </a:rPr>
              <a:t>Chief Executive</a:t>
            </a:r>
            <a:endParaRPr b="0" i="0" sz="1200" u="none" cap="none" strike="noStrike">
              <a:solidFill>
                <a:srgbClr val="FFFFFF"/>
              </a:solidFill>
              <a:latin typeface="Arial"/>
              <a:ea typeface="Arial"/>
              <a:cs typeface="Arial"/>
              <a:sym typeface="Arial"/>
            </a:endParaRPr>
          </a:p>
          <a:p>
            <a:pPr indent="0" lvl="0" marL="0" marR="0" rtl="0" algn="l">
              <a:lnSpc>
                <a:spcPct val="100000"/>
              </a:lnSpc>
              <a:spcBef>
                <a:spcPts val="200"/>
              </a:spcBef>
              <a:spcAft>
                <a:spcPts val="0"/>
              </a:spcAft>
              <a:buClr>
                <a:srgbClr val="000000"/>
              </a:buClr>
              <a:buSzPts val="700"/>
              <a:buFont typeface="Arial"/>
              <a:buNone/>
            </a:pPr>
            <a:r>
              <a:t/>
            </a:r>
            <a:endParaRPr b="0" i="0" sz="1200" u="none" cap="none" strike="noStrike">
              <a:solidFill>
                <a:srgbClr val="FFFFFF"/>
              </a:solidFill>
              <a:latin typeface="Arial"/>
              <a:ea typeface="Arial"/>
              <a:cs typeface="Arial"/>
              <a:sym typeface="Arial"/>
            </a:endParaRPr>
          </a:p>
        </p:txBody>
      </p:sp>
      <p:sp>
        <p:nvSpPr>
          <p:cNvPr id="233" name="Google Shape;233;p15"/>
          <p:cNvSpPr/>
          <p:nvPr/>
        </p:nvSpPr>
        <p:spPr>
          <a:xfrm>
            <a:off x="5459056" y="3795734"/>
            <a:ext cx="639600" cy="692400"/>
          </a:xfrm>
          <a:prstGeom prst="rect">
            <a:avLst/>
          </a:prstGeom>
          <a:solidFill>
            <a:srgbClr val="4555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sp>
        <p:nvSpPr>
          <p:cNvPr id="234" name="Google Shape;234;p15"/>
          <p:cNvSpPr/>
          <p:nvPr/>
        </p:nvSpPr>
        <p:spPr>
          <a:xfrm>
            <a:off x="5983050" y="3795726"/>
            <a:ext cx="3240000" cy="692400"/>
          </a:xfrm>
          <a:prstGeom prst="roundRect">
            <a:avLst>
              <a:gd fmla="val 16667" name="adj"/>
            </a:avLst>
          </a:prstGeom>
          <a:solidFill>
            <a:srgbClr val="CF164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sp>
        <p:nvSpPr>
          <p:cNvPr id="235" name="Google Shape;235;p15"/>
          <p:cNvSpPr txBox="1"/>
          <p:nvPr/>
        </p:nvSpPr>
        <p:spPr>
          <a:xfrm>
            <a:off x="5983059" y="3795734"/>
            <a:ext cx="3231600" cy="692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lang="en-GB" sz="1200">
                <a:solidFill>
                  <a:schemeClr val="lt1"/>
                </a:solidFill>
              </a:rPr>
              <a:t>Spencer Palmer Strategic Director </a:t>
            </a:r>
            <a:r>
              <a:rPr b="1" i="0" lang="en-GB" sz="1200" u="none" cap="none" strike="noStrike">
                <a:solidFill>
                  <a:schemeClr val="lt1"/>
                </a:solidFill>
                <a:latin typeface="Arial"/>
                <a:ea typeface="Arial"/>
                <a:cs typeface="Arial"/>
                <a:sym typeface="Arial"/>
              </a:rPr>
              <a:t>Environment, Housing and </a:t>
            </a:r>
            <a:r>
              <a:rPr b="1" lang="en-GB" sz="1200">
                <a:solidFill>
                  <a:schemeClr val="lt1"/>
                </a:solidFill>
              </a:rPr>
              <a:t>Neighbourhoods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200"/>
              </a:spcBef>
              <a:spcAft>
                <a:spcPts val="0"/>
              </a:spcAft>
              <a:buClr>
                <a:srgbClr val="000000"/>
              </a:buClr>
              <a:buSzPts val="700"/>
              <a:buFont typeface="Arial"/>
              <a:buNone/>
            </a:pPr>
            <a:r>
              <a:t/>
            </a:r>
            <a:endParaRPr b="0" i="0" sz="1200" u="none" cap="none" strike="noStrike">
              <a:solidFill>
                <a:schemeClr val="lt1"/>
              </a:solidFill>
              <a:latin typeface="Arial"/>
              <a:ea typeface="Arial"/>
              <a:cs typeface="Arial"/>
              <a:sym typeface="Arial"/>
            </a:endParaRPr>
          </a:p>
        </p:txBody>
      </p:sp>
      <p:sp>
        <p:nvSpPr>
          <p:cNvPr id="236" name="Google Shape;236;p15"/>
          <p:cNvSpPr/>
          <p:nvPr/>
        </p:nvSpPr>
        <p:spPr>
          <a:xfrm>
            <a:off x="10824038" y="4761350"/>
            <a:ext cx="3024000" cy="652800"/>
          </a:xfrm>
          <a:prstGeom prst="roundRect">
            <a:avLst>
              <a:gd fmla="val 16667" name="adj"/>
            </a:avLst>
          </a:prstGeom>
          <a:solidFill>
            <a:srgbClr val="008D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sp>
        <p:nvSpPr>
          <p:cNvPr id="237" name="Google Shape;237;p15"/>
          <p:cNvSpPr txBox="1"/>
          <p:nvPr/>
        </p:nvSpPr>
        <p:spPr>
          <a:xfrm>
            <a:off x="10930238" y="4743116"/>
            <a:ext cx="3018000" cy="43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700"/>
              <a:buFont typeface="Arial"/>
              <a:buNone/>
            </a:pPr>
            <a:r>
              <a:rPr b="1" lang="en-GB" sz="1200">
                <a:solidFill>
                  <a:schemeClr val="lt1"/>
                </a:solidFill>
              </a:rPr>
              <a:t>Jennifer Sibley</a:t>
            </a:r>
            <a:endParaRPr b="1" sz="1200">
              <a:solidFill>
                <a:schemeClr val="lt1"/>
              </a:solidFill>
            </a:endParaRPr>
          </a:p>
          <a:p>
            <a:pPr indent="0" lvl="0" marL="0" rtl="0" algn="l">
              <a:spcBef>
                <a:spcPts val="0"/>
              </a:spcBef>
              <a:spcAft>
                <a:spcPts val="0"/>
              </a:spcAft>
              <a:buClr>
                <a:schemeClr val="dk1"/>
              </a:buClr>
              <a:buSzPts val="700"/>
              <a:buFont typeface="Arial"/>
              <a:buNone/>
            </a:pPr>
            <a:r>
              <a:rPr b="1" lang="en-GB" sz="1200">
                <a:solidFill>
                  <a:schemeClr val="lt1"/>
                </a:solidFill>
              </a:rPr>
              <a:t>Director of Environment and Planning </a:t>
            </a:r>
            <a:endParaRPr sz="1200">
              <a:solidFill>
                <a:schemeClr val="lt1"/>
              </a:solidFill>
            </a:endParaRPr>
          </a:p>
          <a:p>
            <a:pPr indent="0" lvl="0" marL="0" marR="0" rtl="0" algn="l">
              <a:lnSpc>
                <a:spcPct val="100000"/>
              </a:lnSpc>
              <a:spcBef>
                <a:spcPts val="0"/>
              </a:spcBef>
              <a:spcAft>
                <a:spcPts val="0"/>
              </a:spcAft>
              <a:buClr>
                <a:srgbClr val="000000"/>
              </a:buClr>
              <a:buSzPts val="700"/>
              <a:buFont typeface="Arial"/>
              <a:buNone/>
            </a:pPr>
            <a:r>
              <a:t/>
            </a:r>
            <a:endParaRPr b="1" sz="1200">
              <a:solidFill>
                <a:schemeClr val="lt1"/>
              </a:solidFill>
            </a:endParaRPr>
          </a:p>
        </p:txBody>
      </p:sp>
      <p:sp>
        <p:nvSpPr>
          <p:cNvPr id="238" name="Google Shape;238;p15"/>
          <p:cNvSpPr/>
          <p:nvPr/>
        </p:nvSpPr>
        <p:spPr>
          <a:xfrm>
            <a:off x="476250" y="244887"/>
            <a:ext cx="13857600" cy="467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39"/>
              <a:buFont typeface="Arial"/>
              <a:buNone/>
            </a:pPr>
            <a:r>
              <a:rPr b="1" i="0" lang="en-GB" sz="2439" u="none" cap="none" strike="noStrike">
                <a:solidFill>
                  <a:schemeClr val="dk1"/>
                </a:solidFill>
                <a:latin typeface="Arial"/>
                <a:ea typeface="Arial"/>
                <a:cs typeface="Arial"/>
                <a:sym typeface="Arial"/>
              </a:rPr>
              <a:t>London Borough of Sutton – Organisational </a:t>
            </a:r>
            <a:r>
              <a:rPr b="1" lang="en-GB" sz="2439">
                <a:solidFill>
                  <a:schemeClr val="dk1"/>
                </a:solidFill>
              </a:rPr>
              <a:t>November 2025</a:t>
            </a:r>
            <a:r>
              <a:rPr b="1" i="0" lang="en-GB" sz="2439" u="none" cap="none" strike="noStrike">
                <a:solidFill>
                  <a:schemeClr val="dk1"/>
                </a:solidFill>
                <a:latin typeface="Arial"/>
                <a:ea typeface="Arial"/>
                <a:cs typeface="Arial"/>
                <a:sym typeface="Arial"/>
              </a:rPr>
              <a:t> (2 of 2) </a:t>
            </a:r>
            <a:endParaRPr b="1" i="0" sz="2439" u="none" cap="none" strike="noStrike">
              <a:solidFill>
                <a:schemeClr val="dk1"/>
              </a:solidFill>
              <a:latin typeface="Arial"/>
              <a:ea typeface="Arial"/>
              <a:cs typeface="Arial"/>
              <a:sym typeface="Arial"/>
            </a:endParaRPr>
          </a:p>
        </p:txBody>
      </p:sp>
      <p:pic>
        <p:nvPicPr>
          <p:cNvPr id="239" name="Google Shape;239;p15"/>
          <p:cNvPicPr preferRelativeResize="0"/>
          <p:nvPr/>
        </p:nvPicPr>
        <p:blipFill rotWithShape="1">
          <a:blip r:embed="rId3">
            <a:alphaModFix/>
          </a:blip>
          <a:srcRect b="0" l="0" r="0" t="0"/>
          <a:stretch/>
        </p:blipFill>
        <p:spPr>
          <a:xfrm>
            <a:off x="12065300" y="9462904"/>
            <a:ext cx="2663999" cy="955571"/>
          </a:xfrm>
          <a:prstGeom prst="rect">
            <a:avLst/>
          </a:prstGeom>
          <a:noFill/>
          <a:ln>
            <a:noFill/>
          </a:ln>
        </p:spPr>
      </p:pic>
      <p:pic>
        <p:nvPicPr>
          <p:cNvPr id="240" name="Google Shape;240;p15"/>
          <p:cNvPicPr preferRelativeResize="0"/>
          <p:nvPr/>
        </p:nvPicPr>
        <p:blipFill rotWithShape="1">
          <a:blip r:embed="rId4">
            <a:alphaModFix/>
          </a:blip>
          <a:srcRect b="-9" l="14471" r="16880" t="2420"/>
          <a:stretch/>
        </p:blipFill>
        <p:spPr>
          <a:xfrm>
            <a:off x="5380374" y="2206963"/>
            <a:ext cx="412100" cy="585825"/>
          </a:xfrm>
          <a:prstGeom prst="rect">
            <a:avLst/>
          </a:prstGeom>
          <a:noFill/>
          <a:ln>
            <a:noFill/>
          </a:ln>
        </p:spPr>
      </p:pic>
      <p:sp>
        <p:nvSpPr>
          <p:cNvPr id="241" name="Google Shape;241;p15"/>
          <p:cNvSpPr/>
          <p:nvPr/>
        </p:nvSpPr>
        <p:spPr>
          <a:xfrm>
            <a:off x="5807009" y="4708909"/>
            <a:ext cx="667500" cy="692400"/>
          </a:xfrm>
          <a:prstGeom prst="rect">
            <a:avLst/>
          </a:prstGeom>
          <a:solidFill>
            <a:srgbClr val="4555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sp>
        <p:nvSpPr>
          <p:cNvPr id="242" name="Google Shape;242;p15"/>
          <p:cNvSpPr/>
          <p:nvPr/>
        </p:nvSpPr>
        <p:spPr>
          <a:xfrm>
            <a:off x="6419238" y="4716499"/>
            <a:ext cx="3126900" cy="692400"/>
          </a:xfrm>
          <a:prstGeom prst="roundRect">
            <a:avLst>
              <a:gd fmla="val 16667" name="adj"/>
            </a:avLst>
          </a:prstGeom>
          <a:solidFill>
            <a:srgbClr val="008D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sp>
        <p:nvSpPr>
          <p:cNvPr id="243" name="Google Shape;243;p15"/>
          <p:cNvSpPr txBox="1"/>
          <p:nvPr/>
        </p:nvSpPr>
        <p:spPr>
          <a:xfrm>
            <a:off x="6573188" y="4725875"/>
            <a:ext cx="3138600" cy="467700"/>
          </a:xfrm>
          <a:prstGeom prst="rect">
            <a:avLst/>
          </a:prstGeom>
          <a:noFill/>
          <a:ln>
            <a:noFill/>
          </a:ln>
        </p:spPr>
        <p:txBody>
          <a:bodyPr anchorCtr="0" anchor="t" bIns="45700" lIns="91425" spcFirstLastPara="1" rIns="91425" wrap="square" tIns="45700">
            <a:noAutofit/>
          </a:bodyPr>
          <a:lstStyle/>
          <a:p>
            <a:pPr indent="0" lvl="0" marL="0" rtl="0" algn="l">
              <a:spcBef>
                <a:spcPts val="200"/>
              </a:spcBef>
              <a:spcAft>
                <a:spcPts val="0"/>
              </a:spcAft>
              <a:buClr>
                <a:schemeClr val="dk1"/>
              </a:buClr>
              <a:buSzPts val="1100"/>
              <a:buFont typeface="Arial"/>
              <a:buNone/>
            </a:pPr>
            <a:r>
              <a:rPr b="1" lang="en-GB" sz="1200">
                <a:solidFill>
                  <a:schemeClr val="lt1"/>
                </a:solidFill>
              </a:rPr>
              <a:t>Sarah Rye</a:t>
            </a:r>
            <a:endParaRPr sz="1200">
              <a:solidFill>
                <a:schemeClr val="dk1"/>
              </a:solidFill>
            </a:endParaRPr>
          </a:p>
          <a:p>
            <a:pPr indent="0" lvl="0" marL="0" rtl="0" algn="l">
              <a:spcBef>
                <a:spcPts val="200"/>
              </a:spcBef>
              <a:spcAft>
                <a:spcPts val="0"/>
              </a:spcAft>
              <a:buClr>
                <a:schemeClr val="dk1"/>
              </a:buClr>
              <a:buSzPts val="1100"/>
              <a:buFont typeface="Arial"/>
              <a:buNone/>
            </a:pPr>
            <a:r>
              <a:rPr b="1" lang="en-GB" sz="1200">
                <a:solidFill>
                  <a:schemeClr val="lt1"/>
                </a:solidFill>
              </a:rPr>
              <a:t>Director of Highways, Transport, and Regulatory Services</a:t>
            </a:r>
            <a:endParaRPr sz="1200"/>
          </a:p>
        </p:txBody>
      </p:sp>
      <p:pic>
        <p:nvPicPr>
          <p:cNvPr id="244" name="Google Shape;244;p15"/>
          <p:cNvPicPr preferRelativeResize="0"/>
          <p:nvPr/>
        </p:nvPicPr>
        <p:blipFill rotWithShape="1">
          <a:blip r:embed="rId5">
            <a:alphaModFix/>
          </a:blip>
          <a:srcRect b="0" l="0" r="0" t="0"/>
          <a:stretch/>
        </p:blipFill>
        <p:spPr>
          <a:xfrm>
            <a:off x="5509184" y="3847503"/>
            <a:ext cx="397033" cy="576000"/>
          </a:xfrm>
          <a:prstGeom prst="rect">
            <a:avLst/>
          </a:prstGeom>
          <a:noFill/>
          <a:ln>
            <a:noFill/>
          </a:ln>
        </p:spPr>
      </p:pic>
      <p:pic>
        <p:nvPicPr>
          <p:cNvPr id="245" name="Google Shape;245;p15"/>
          <p:cNvPicPr preferRelativeResize="0"/>
          <p:nvPr/>
        </p:nvPicPr>
        <p:blipFill>
          <a:blip r:embed="rId6">
            <a:alphaModFix/>
          </a:blip>
          <a:stretch>
            <a:fillRect/>
          </a:stretch>
        </p:blipFill>
        <p:spPr>
          <a:xfrm>
            <a:off x="5520074" y="3805200"/>
            <a:ext cx="412100" cy="618301"/>
          </a:xfrm>
          <a:prstGeom prst="rect">
            <a:avLst/>
          </a:prstGeom>
          <a:noFill/>
          <a:ln>
            <a:noFill/>
          </a:ln>
        </p:spPr>
      </p:pic>
      <p:sp>
        <p:nvSpPr>
          <p:cNvPr id="246" name="Google Shape;246;p15"/>
          <p:cNvSpPr/>
          <p:nvPr/>
        </p:nvSpPr>
        <p:spPr>
          <a:xfrm>
            <a:off x="10177584" y="4737922"/>
            <a:ext cx="667500" cy="692400"/>
          </a:xfrm>
          <a:prstGeom prst="rect">
            <a:avLst/>
          </a:prstGeom>
          <a:solidFill>
            <a:srgbClr val="4555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pic>
        <p:nvPicPr>
          <p:cNvPr id="247" name="Google Shape;247;p15"/>
          <p:cNvPicPr preferRelativeResize="0"/>
          <p:nvPr/>
        </p:nvPicPr>
        <p:blipFill rotWithShape="1">
          <a:blip r:embed="rId5">
            <a:alphaModFix/>
          </a:blip>
          <a:srcRect b="0" l="0" r="0" t="0"/>
          <a:stretch/>
        </p:blipFill>
        <p:spPr>
          <a:xfrm>
            <a:off x="5942234" y="4799741"/>
            <a:ext cx="397033" cy="576000"/>
          </a:xfrm>
          <a:prstGeom prst="rect">
            <a:avLst/>
          </a:prstGeom>
          <a:noFill/>
          <a:ln>
            <a:noFill/>
          </a:ln>
        </p:spPr>
      </p:pic>
      <p:pic>
        <p:nvPicPr>
          <p:cNvPr id="248" name="Google Shape;248;p15"/>
          <p:cNvPicPr preferRelativeResize="0"/>
          <p:nvPr/>
        </p:nvPicPr>
        <p:blipFill>
          <a:blip r:embed="rId7">
            <a:alphaModFix/>
          </a:blip>
          <a:stretch>
            <a:fillRect/>
          </a:stretch>
        </p:blipFill>
        <p:spPr>
          <a:xfrm>
            <a:off x="10257075" y="4700200"/>
            <a:ext cx="508524" cy="692398"/>
          </a:xfrm>
          <a:prstGeom prst="rect">
            <a:avLst/>
          </a:prstGeom>
          <a:noFill/>
          <a:ln>
            <a:noFill/>
          </a:ln>
        </p:spPr>
      </p:pic>
      <p:sp>
        <p:nvSpPr>
          <p:cNvPr id="249" name="Google Shape;249;p15"/>
          <p:cNvSpPr txBox="1"/>
          <p:nvPr/>
        </p:nvSpPr>
        <p:spPr>
          <a:xfrm>
            <a:off x="1874138" y="7434600"/>
            <a:ext cx="3138600" cy="467700"/>
          </a:xfrm>
          <a:prstGeom prst="rect">
            <a:avLst/>
          </a:prstGeom>
          <a:noFill/>
          <a:ln>
            <a:noFill/>
          </a:ln>
        </p:spPr>
        <p:txBody>
          <a:bodyPr anchorCtr="0" anchor="t" bIns="45700" lIns="91425" spcFirstLastPara="1" rIns="91425" wrap="square" tIns="45700">
            <a:noAutofit/>
          </a:bodyPr>
          <a:lstStyle/>
          <a:p>
            <a:pPr indent="0" lvl="0" marL="0" rtl="0" algn="l">
              <a:spcBef>
                <a:spcPts val="200"/>
              </a:spcBef>
              <a:spcAft>
                <a:spcPts val="0"/>
              </a:spcAft>
              <a:buClr>
                <a:schemeClr val="dk1"/>
              </a:buClr>
              <a:buSzPts val="1100"/>
              <a:buFont typeface="Arial"/>
              <a:buNone/>
            </a:pPr>
            <a:r>
              <a:rPr b="1" lang="en-GB" sz="1200">
                <a:solidFill>
                  <a:schemeClr val="lt1"/>
                </a:solidFill>
              </a:rPr>
              <a:t>Sarah Rye</a:t>
            </a:r>
            <a:endParaRPr sz="1200">
              <a:solidFill>
                <a:schemeClr val="dk1"/>
              </a:solidFill>
            </a:endParaRPr>
          </a:p>
          <a:p>
            <a:pPr indent="0" lvl="0" marL="0" rtl="0" algn="l">
              <a:spcBef>
                <a:spcPts val="200"/>
              </a:spcBef>
              <a:spcAft>
                <a:spcPts val="0"/>
              </a:spcAft>
              <a:buClr>
                <a:schemeClr val="dk1"/>
              </a:buClr>
              <a:buSzPts val="1100"/>
              <a:buFont typeface="Arial"/>
              <a:buNone/>
            </a:pPr>
            <a:r>
              <a:rPr b="1" lang="en-GB" sz="1200">
                <a:solidFill>
                  <a:schemeClr val="lt1"/>
                </a:solidFill>
              </a:rPr>
              <a:t>Assistant Director of Highways, Transport, and Regulatory Services</a:t>
            </a:r>
            <a:endParaRPr sz="1200"/>
          </a:p>
        </p:txBody>
      </p:sp>
      <p:sp>
        <p:nvSpPr>
          <p:cNvPr id="250" name="Google Shape;250;p15"/>
          <p:cNvSpPr/>
          <p:nvPr/>
        </p:nvSpPr>
        <p:spPr>
          <a:xfrm>
            <a:off x="1545700" y="4765924"/>
            <a:ext cx="3126900" cy="692400"/>
          </a:xfrm>
          <a:prstGeom prst="roundRect">
            <a:avLst>
              <a:gd fmla="val 16667" name="adj"/>
            </a:avLst>
          </a:prstGeom>
          <a:solidFill>
            <a:srgbClr val="008D7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39"/>
              <a:buFont typeface="Arial"/>
              <a:buNone/>
            </a:pPr>
            <a:r>
              <a:rPr b="1" lang="en-GB" sz="1200">
                <a:solidFill>
                  <a:schemeClr val="lt1"/>
                </a:solidFill>
              </a:rPr>
              <a:t>Linmora Blair </a:t>
            </a:r>
            <a:endParaRPr b="1" sz="1200">
              <a:solidFill>
                <a:schemeClr val="lt1"/>
              </a:solidFill>
            </a:endParaRPr>
          </a:p>
          <a:p>
            <a:pPr indent="0" lvl="0" marL="0" marR="0" rtl="0" algn="l">
              <a:lnSpc>
                <a:spcPct val="100000"/>
              </a:lnSpc>
              <a:spcBef>
                <a:spcPts val="0"/>
              </a:spcBef>
              <a:spcAft>
                <a:spcPts val="0"/>
              </a:spcAft>
              <a:buClr>
                <a:srgbClr val="000000"/>
              </a:buClr>
              <a:buSzPts val="2439"/>
              <a:buFont typeface="Arial"/>
              <a:buNone/>
            </a:pPr>
            <a:r>
              <a:rPr b="1" lang="en-GB" sz="1200">
                <a:solidFill>
                  <a:schemeClr val="lt1"/>
                </a:solidFill>
              </a:rPr>
              <a:t>Director of Housing</a:t>
            </a:r>
            <a:endParaRPr b="1" sz="1200">
              <a:solidFill>
                <a:schemeClr val="lt1"/>
              </a:solidFill>
            </a:endParaRPr>
          </a:p>
          <a:p>
            <a:pPr indent="0" lvl="0" marL="0" marR="0" rtl="0" algn="ctr">
              <a:lnSpc>
                <a:spcPct val="100000"/>
              </a:lnSpc>
              <a:spcBef>
                <a:spcPts val="0"/>
              </a:spcBef>
              <a:spcAft>
                <a:spcPts val="0"/>
              </a:spcAft>
              <a:buClr>
                <a:srgbClr val="000000"/>
              </a:buClr>
              <a:buSzPts val="2439"/>
              <a:buFont typeface="Arial"/>
              <a:buNone/>
            </a:pPr>
            <a:r>
              <a:t/>
            </a:r>
            <a:endParaRPr b="1" sz="1200">
              <a:solidFill>
                <a:schemeClr val="lt1"/>
              </a:solidFill>
            </a:endParaRPr>
          </a:p>
        </p:txBody>
      </p:sp>
      <p:pic>
        <p:nvPicPr>
          <p:cNvPr id="251" name="Google Shape;251;p15"/>
          <p:cNvPicPr preferRelativeResize="0"/>
          <p:nvPr/>
        </p:nvPicPr>
        <p:blipFill rotWithShape="1">
          <a:blip r:embed="rId5">
            <a:alphaModFix/>
          </a:blip>
          <a:srcRect b="0" l="0" r="0" t="0"/>
          <a:stretch/>
        </p:blipFill>
        <p:spPr>
          <a:xfrm>
            <a:off x="1148659" y="4758391"/>
            <a:ext cx="397033" cy="576000"/>
          </a:xfrm>
          <a:prstGeom prst="rect">
            <a:avLst/>
          </a:prstGeom>
          <a:noFill/>
          <a:ln>
            <a:noFill/>
          </a:ln>
        </p:spPr>
      </p:pic>
      <p:sp>
        <p:nvSpPr>
          <p:cNvPr id="252" name="Google Shape;252;p15"/>
          <p:cNvSpPr/>
          <p:nvPr/>
        </p:nvSpPr>
        <p:spPr>
          <a:xfrm>
            <a:off x="1013434" y="4765922"/>
            <a:ext cx="667500" cy="692400"/>
          </a:xfrm>
          <a:prstGeom prst="rect">
            <a:avLst/>
          </a:prstGeom>
          <a:solidFill>
            <a:srgbClr val="4555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39"/>
              <a:buFont typeface="Arial"/>
              <a:buNone/>
            </a:pPr>
            <a:r>
              <a:t/>
            </a:r>
            <a:endParaRPr b="0" i="0" sz="2439" u="none" cap="none" strike="noStrike">
              <a:solidFill>
                <a:schemeClr val="lt1"/>
              </a:solidFill>
              <a:latin typeface="Calibri"/>
              <a:ea typeface="Calibri"/>
              <a:cs typeface="Calibri"/>
              <a:sym typeface="Calibri"/>
            </a:endParaRPr>
          </a:p>
        </p:txBody>
      </p:sp>
      <p:pic>
        <p:nvPicPr>
          <p:cNvPr id="253" name="Google Shape;253;p15"/>
          <p:cNvPicPr preferRelativeResize="0"/>
          <p:nvPr/>
        </p:nvPicPr>
        <p:blipFill rotWithShape="1">
          <a:blip r:embed="rId5">
            <a:alphaModFix/>
          </a:blip>
          <a:srcRect b="0" l="0" r="0" t="0"/>
          <a:stretch/>
        </p:blipFill>
        <p:spPr>
          <a:xfrm>
            <a:off x="1148659" y="4824116"/>
            <a:ext cx="397033" cy="576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6"/>
          <p:cNvSpPr txBox="1"/>
          <p:nvPr/>
        </p:nvSpPr>
        <p:spPr>
          <a:xfrm>
            <a:off x="5389900" y="1643125"/>
            <a:ext cx="3260100" cy="476100"/>
          </a:xfrm>
          <a:prstGeom prst="rect">
            <a:avLst/>
          </a:pr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en-GB" sz="1100"/>
              <a:t>Imran Choudhury</a:t>
            </a:r>
            <a:endParaRPr sz="1100"/>
          </a:p>
          <a:p>
            <a:pPr indent="0" lvl="0" marL="0" rtl="0" algn="ctr">
              <a:spcBef>
                <a:spcPts val="0"/>
              </a:spcBef>
              <a:spcAft>
                <a:spcPts val="0"/>
              </a:spcAft>
              <a:buClr>
                <a:schemeClr val="dk1"/>
              </a:buClr>
              <a:buFont typeface="Arial"/>
              <a:buNone/>
            </a:pPr>
            <a:r>
              <a:rPr lang="en-GB" sz="1100"/>
              <a:t>Strategic Director of Public Health and Wellbeing</a:t>
            </a:r>
            <a:endParaRPr sz="1100"/>
          </a:p>
        </p:txBody>
      </p:sp>
      <p:sp>
        <p:nvSpPr>
          <p:cNvPr id="259" name="Google Shape;259;p16"/>
          <p:cNvSpPr txBox="1"/>
          <p:nvPr/>
        </p:nvSpPr>
        <p:spPr>
          <a:xfrm>
            <a:off x="8640525" y="3095625"/>
            <a:ext cx="2995200" cy="5556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100"/>
              <a:t>Clare </a:t>
            </a:r>
            <a:r>
              <a:rPr b="1" lang="en-GB" sz="1100">
                <a:highlight>
                  <a:srgbClr val="FFFFFF"/>
                </a:highlight>
              </a:rPr>
              <a:t>Ridsdill Smith</a:t>
            </a:r>
            <a:endParaRPr b="1" sz="1100">
              <a:highlight>
                <a:srgbClr val="FFFFFF"/>
              </a:highlight>
            </a:endParaRPr>
          </a:p>
          <a:p>
            <a:pPr indent="0" lvl="0" marL="0" marR="0" rtl="0" algn="ctr">
              <a:spcBef>
                <a:spcPts val="0"/>
              </a:spcBef>
              <a:spcAft>
                <a:spcPts val="0"/>
              </a:spcAft>
              <a:buNone/>
            </a:pPr>
            <a:r>
              <a:rPr lang="en-GB" sz="1100">
                <a:solidFill>
                  <a:srgbClr val="333333"/>
                </a:solidFill>
                <a:highlight>
                  <a:srgbClr val="FFFFFF"/>
                </a:highlight>
              </a:rPr>
              <a:t>Head of Public Health Integration</a:t>
            </a:r>
            <a:endParaRPr sz="1100">
              <a:solidFill>
                <a:srgbClr val="333333"/>
              </a:solidFill>
              <a:highlight>
                <a:srgbClr val="FFFFFF"/>
              </a:highlight>
            </a:endParaRPr>
          </a:p>
        </p:txBody>
      </p:sp>
      <p:sp>
        <p:nvSpPr>
          <p:cNvPr id="260" name="Google Shape;260;p16"/>
          <p:cNvSpPr txBox="1"/>
          <p:nvPr/>
        </p:nvSpPr>
        <p:spPr>
          <a:xfrm>
            <a:off x="2544525" y="3095627"/>
            <a:ext cx="29952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t>Beth Wilson</a:t>
            </a:r>
            <a:endParaRPr b="1" sz="1100"/>
          </a:p>
          <a:p>
            <a:pPr indent="0" lvl="0" marL="0" marR="0" rtl="0" algn="ctr">
              <a:spcBef>
                <a:spcPts val="200"/>
              </a:spcBef>
              <a:spcAft>
                <a:spcPts val="0"/>
              </a:spcAft>
              <a:buNone/>
            </a:pPr>
            <a:r>
              <a:rPr lang="en-GB" sz="1100">
                <a:solidFill>
                  <a:srgbClr val="333333"/>
                </a:solidFill>
                <a:highlight>
                  <a:srgbClr val="FFFFFF"/>
                </a:highlight>
              </a:rPr>
              <a:t>Head of Children's Health Services Sutton Health and Care</a:t>
            </a:r>
            <a:endParaRPr sz="1100"/>
          </a:p>
        </p:txBody>
      </p:sp>
      <p:sp>
        <p:nvSpPr>
          <p:cNvPr id="261" name="Google Shape;261;p16"/>
          <p:cNvSpPr txBox="1"/>
          <p:nvPr/>
        </p:nvSpPr>
        <p:spPr>
          <a:xfrm>
            <a:off x="962025" y="419225"/>
            <a:ext cx="7219800" cy="47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900">
                <a:solidFill>
                  <a:srgbClr val="333333"/>
                </a:solidFill>
                <a:highlight>
                  <a:srgbClr val="FFFFFF"/>
                </a:highlight>
              </a:rPr>
              <a:t>Public Health and Wellbeing</a:t>
            </a:r>
            <a:endParaRPr sz="3400">
              <a:latin typeface="Calibri"/>
              <a:ea typeface="Calibri"/>
              <a:cs typeface="Calibri"/>
              <a:sym typeface="Calibri"/>
            </a:endParaRPr>
          </a:p>
        </p:txBody>
      </p:sp>
      <p:sp>
        <p:nvSpPr>
          <p:cNvPr id="262" name="Google Shape;262;p16"/>
          <p:cNvSpPr txBox="1"/>
          <p:nvPr/>
        </p:nvSpPr>
        <p:spPr>
          <a:xfrm>
            <a:off x="5522350" y="5702722"/>
            <a:ext cx="2995200" cy="476100"/>
          </a:xfrm>
          <a:prstGeom prst="rect">
            <a:avLst/>
          </a:pr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GB" sz="1100"/>
              <a:t>Jan Underhill</a:t>
            </a:r>
            <a:endParaRPr b="1" sz="1100"/>
          </a:p>
          <a:p>
            <a:pPr indent="0" lvl="0" marL="0" rtl="0" algn="ctr">
              <a:spcBef>
                <a:spcPts val="0"/>
              </a:spcBef>
              <a:spcAft>
                <a:spcPts val="0"/>
              </a:spcAft>
              <a:buNone/>
            </a:pPr>
            <a:r>
              <a:rPr lang="en-GB" sz="1100"/>
              <a:t>Director of Wellbeing</a:t>
            </a:r>
            <a:endParaRPr sz="1100"/>
          </a:p>
        </p:txBody>
      </p:sp>
      <p:sp>
        <p:nvSpPr>
          <p:cNvPr id="263" name="Google Shape;263;p16"/>
          <p:cNvSpPr txBox="1"/>
          <p:nvPr/>
        </p:nvSpPr>
        <p:spPr>
          <a:xfrm>
            <a:off x="2020650" y="7134227"/>
            <a:ext cx="29952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highlight>
                  <a:srgbClr val="FFFFFF"/>
                </a:highlight>
              </a:rPr>
              <a:t>K</a:t>
            </a:r>
            <a:r>
              <a:rPr b="1" lang="en-GB" sz="1100">
                <a:highlight>
                  <a:srgbClr val="FFFFFF"/>
                </a:highlight>
              </a:rPr>
              <a:t>elly Saini Badwal</a:t>
            </a:r>
            <a:endParaRPr b="1" sz="1100">
              <a:highlight>
                <a:srgbClr val="FFFFFF"/>
              </a:highlight>
            </a:endParaRPr>
          </a:p>
          <a:p>
            <a:pPr indent="0" lvl="0" marL="0" marR="0" rtl="0" algn="ctr">
              <a:spcBef>
                <a:spcPts val="200"/>
              </a:spcBef>
              <a:spcAft>
                <a:spcPts val="0"/>
              </a:spcAft>
              <a:buNone/>
            </a:pPr>
            <a:r>
              <a:rPr lang="en-GB" sz="1100">
                <a:solidFill>
                  <a:srgbClr val="333333"/>
                </a:solidFill>
                <a:highlight>
                  <a:srgbClr val="FFFFFF"/>
                </a:highlight>
              </a:rPr>
              <a:t>Head of Cultural Services</a:t>
            </a:r>
            <a:endParaRPr sz="1100">
              <a:solidFill>
                <a:srgbClr val="333333"/>
              </a:solidFill>
              <a:highlight>
                <a:srgbClr val="FFFFFF"/>
              </a:highlight>
            </a:endParaRPr>
          </a:p>
        </p:txBody>
      </p:sp>
      <p:sp>
        <p:nvSpPr>
          <p:cNvPr id="264" name="Google Shape;264;p16"/>
          <p:cNvSpPr txBox="1"/>
          <p:nvPr/>
        </p:nvSpPr>
        <p:spPr>
          <a:xfrm>
            <a:off x="5524238" y="7134227"/>
            <a:ext cx="29952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highlight>
                  <a:srgbClr val="FFFFFF"/>
                </a:highlight>
              </a:rPr>
              <a:t>Andrew Clark</a:t>
            </a:r>
            <a:endParaRPr b="1" sz="1100">
              <a:highlight>
                <a:srgbClr val="FFFFFF"/>
              </a:highlight>
            </a:endParaRPr>
          </a:p>
          <a:p>
            <a:pPr indent="0" lvl="0" marL="0" marR="0" rtl="0" algn="ctr">
              <a:spcBef>
                <a:spcPts val="200"/>
              </a:spcBef>
              <a:spcAft>
                <a:spcPts val="0"/>
              </a:spcAft>
              <a:buNone/>
            </a:pPr>
            <a:r>
              <a:rPr lang="en-GB" sz="1100">
                <a:solidFill>
                  <a:srgbClr val="333333"/>
                </a:solidFill>
                <a:highlight>
                  <a:srgbClr val="FFFFFF"/>
                </a:highlight>
              </a:rPr>
              <a:t>Promoting Independence Programme Manager</a:t>
            </a:r>
            <a:endParaRPr sz="1100"/>
          </a:p>
        </p:txBody>
      </p:sp>
      <p:cxnSp>
        <p:nvCxnSpPr>
          <p:cNvPr id="265" name="Google Shape;265;p16"/>
          <p:cNvCxnSpPr>
            <a:stCxn id="258" idx="2"/>
            <a:endCxn id="262" idx="0"/>
          </p:cNvCxnSpPr>
          <p:nvPr/>
        </p:nvCxnSpPr>
        <p:spPr>
          <a:xfrm>
            <a:off x="7019950" y="2119225"/>
            <a:ext cx="0" cy="3583500"/>
          </a:xfrm>
          <a:prstGeom prst="straightConnector1">
            <a:avLst/>
          </a:prstGeom>
          <a:noFill/>
          <a:ln cap="flat" cmpd="sng" w="9525">
            <a:solidFill>
              <a:schemeClr val="dk2"/>
            </a:solidFill>
            <a:prstDash val="solid"/>
            <a:round/>
            <a:headEnd len="med" w="med" type="none"/>
            <a:tailEnd len="med" w="med" type="none"/>
          </a:ln>
        </p:spPr>
      </p:cxnSp>
      <p:cxnSp>
        <p:nvCxnSpPr>
          <p:cNvPr id="266" name="Google Shape;266;p16"/>
          <p:cNvCxnSpPr/>
          <p:nvPr/>
        </p:nvCxnSpPr>
        <p:spPr>
          <a:xfrm flipH="1">
            <a:off x="4857675" y="2867025"/>
            <a:ext cx="2181300" cy="9600"/>
          </a:xfrm>
          <a:prstGeom prst="straightConnector1">
            <a:avLst/>
          </a:prstGeom>
          <a:noFill/>
          <a:ln cap="flat" cmpd="sng" w="9525">
            <a:solidFill>
              <a:schemeClr val="dk2"/>
            </a:solidFill>
            <a:prstDash val="solid"/>
            <a:round/>
            <a:headEnd len="med" w="med" type="none"/>
            <a:tailEnd len="med" w="med" type="none"/>
          </a:ln>
        </p:spPr>
      </p:cxnSp>
      <p:cxnSp>
        <p:nvCxnSpPr>
          <p:cNvPr id="267" name="Google Shape;267;p16"/>
          <p:cNvCxnSpPr/>
          <p:nvPr/>
        </p:nvCxnSpPr>
        <p:spPr>
          <a:xfrm rot="10800000">
            <a:off x="7020075" y="2867150"/>
            <a:ext cx="2266800" cy="7500"/>
          </a:xfrm>
          <a:prstGeom prst="straightConnector1">
            <a:avLst/>
          </a:prstGeom>
          <a:noFill/>
          <a:ln cap="flat" cmpd="sng" w="9525">
            <a:solidFill>
              <a:schemeClr val="dk2"/>
            </a:solidFill>
            <a:prstDash val="solid"/>
            <a:round/>
            <a:headEnd len="med" w="med" type="none"/>
            <a:tailEnd len="med" w="med" type="none"/>
          </a:ln>
        </p:spPr>
      </p:cxnSp>
      <p:cxnSp>
        <p:nvCxnSpPr>
          <p:cNvPr id="268" name="Google Shape;268;p16"/>
          <p:cNvCxnSpPr/>
          <p:nvPr/>
        </p:nvCxnSpPr>
        <p:spPr>
          <a:xfrm>
            <a:off x="4867275" y="2876550"/>
            <a:ext cx="0" cy="219000"/>
          </a:xfrm>
          <a:prstGeom prst="straightConnector1">
            <a:avLst/>
          </a:prstGeom>
          <a:noFill/>
          <a:ln cap="flat" cmpd="sng" w="9525">
            <a:solidFill>
              <a:schemeClr val="dk2"/>
            </a:solidFill>
            <a:prstDash val="solid"/>
            <a:round/>
            <a:headEnd len="med" w="med" type="none"/>
            <a:tailEnd len="med" w="med" type="none"/>
          </a:ln>
        </p:spPr>
      </p:cxnSp>
      <p:cxnSp>
        <p:nvCxnSpPr>
          <p:cNvPr id="269" name="Google Shape;269;p16"/>
          <p:cNvCxnSpPr/>
          <p:nvPr/>
        </p:nvCxnSpPr>
        <p:spPr>
          <a:xfrm>
            <a:off x="9286875" y="2876550"/>
            <a:ext cx="0" cy="219000"/>
          </a:xfrm>
          <a:prstGeom prst="straightConnector1">
            <a:avLst/>
          </a:prstGeom>
          <a:noFill/>
          <a:ln cap="flat" cmpd="sng" w="9525">
            <a:solidFill>
              <a:schemeClr val="dk2"/>
            </a:solidFill>
            <a:prstDash val="solid"/>
            <a:round/>
            <a:headEnd len="med" w="med" type="none"/>
            <a:tailEnd len="med" w="med" type="none"/>
          </a:ln>
        </p:spPr>
      </p:cxnSp>
      <p:cxnSp>
        <p:nvCxnSpPr>
          <p:cNvPr id="270" name="Google Shape;270;p16"/>
          <p:cNvCxnSpPr/>
          <p:nvPr/>
        </p:nvCxnSpPr>
        <p:spPr>
          <a:xfrm flipH="1">
            <a:off x="4857800" y="6898000"/>
            <a:ext cx="4328100" cy="17100"/>
          </a:xfrm>
          <a:prstGeom prst="straightConnector1">
            <a:avLst/>
          </a:prstGeom>
          <a:noFill/>
          <a:ln cap="flat" cmpd="sng" w="9525">
            <a:solidFill>
              <a:schemeClr val="dk2"/>
            </a:solidFill>
            <a:prstDash val="solid"/>
            <a:round/>
            <a:headEnd len="med" w="med" type="none"/>
            <a:tailEnd len="med" w="med" type="none"/>
          </a:ln>
        </p:spPr>
      </p:cxnSp>
      <p:cxnSp>
        <p:nvCxnSpPr>
          <p:cNvPr id="271" name="Google Shape;271;p16"/>
          <p:cNvCxnSpPr/>
          <p:nvPr/>
        </p:nvCxnSpPr>
        <p:spPr>
          <a:xfrm>
            <a:off x="9172575" y="6915225"/>
            <a:ext cx="0" cy="219000"/>
          </a:xfrm>
          <a:prstGeom prst="straightConnector1">
            <a:avLst/>
          </a:prstGeom>
          <a:noFill/>
          <a:ln cap="flat" cmpd="sng" w="9525">
            <a:solidFill>
              <a:schemeClr val="dk2"/>
            </a:solidFill>
            <a:prstDash val="solid"/>
            <a:round/>
            <a:headEnd len="med" w="med" type="none"/>
            <a:tailEnd len="med" w="med" type="none"/>
          </a:ln>
        </p:spPr>
      </p:cxnSp>
      <p:cxnSp>
        <p:nvCxnSpPr>
          <p:cNvPr id="272" name="Google Shape;272;p16"/>
          <p:cNvCxnSpPr/>
          <p:nvPr/>
        </p:nvCxnSpPr>
        <p:spPr>
          <a:xfrm>
            <a:off x="4852863" y="6905625"/>
            <a:ext cx="0" cy="219000"/>
          </a:xfrm>
          <a:prstGeom prst="straightConnector1">
            <a:avLst/>
          </a:prstGeom>
          <a:noFill/>
          <a:ln cap="flat" cmpd="sng" w="9525">
            <a:solidFill>
              <a:schemeClr val="dk2"/>
            </a:solidFill>
            <a:prstDash val="solid"/>
            <a:round/>
            <a:headEnd len="med" w="med" type="none"/>
            <a:tailEnd len="med" w="med" type="none"/>
          </a:ln>
        </p:spPr>
      </p:cxnSp>
      <p:sp>
        <p:nvSpPr>
          <p:cNvPr id="273" name="Google Shape;273;p16"/>
          <p:cNvSpPr txBox="1"/>
          <p:nvPr/>
        </p:nvSpPr>
        <p:spPr>
          <a:xfrm>
            <a:off x="8951025" y="7134225"/>
            <a:ext cx="2684700" cy="600000"/>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highlight>
                  <a:srgbClr val="FFFFFF"/>
                </a:highlight>
              </a:rPr>
              <a:t>Jean Bywaters</a:t>
            </a:r>
            <a:endParaRPr b="1" sz="1100">
              <a:highlight>
                <a:srgbClr val="FFFFFF"/>
              </a:highlight>
            </a:endParaRPr>
          </a:p>
          <a:p>
            <a:pPr indent="0" lvl="0" marL="0" marR="0" rtl="0" algn="ctr">
              <a:spcBef>
                <a:spcPts val="200"/>
              </a:spcBef>
              <a:spcAft>
                <a:spcPts val="0"/>
              </a:spcAft>
              <a:buNone/>
            </a:pPr>
            <a:r>
              <a:rPr lang="en-GB" sz="900">
                <a:solidFill>
                  <a:schemeClr val="dk1"/>
                </a:solidFill>
                <a:highlight>
                  <a:srgbClr val="FFFFFF"/>
                </a:highlight>
                <a:latin typeface="Roboto"/>
                <a:ea typeface="Roboto"/>
                <a:cs typeface="Roboto"/>
                <a:sym typeface="Roboto"/>
              </a:rPr>
              <a:t>Registration Service Manager and Superintendent Registrar</a:t>
            </a:r>
            <a:r>
              <a:rPr lang="en-GB" sz="750">
                <a:solidFill>
                  <a:schemeClr val="dk1"/>
                </a:solidFill>
                <a:highlight>
                  <a:srgbClr val="FFFFFF"/>
                </a:highlight>
                <a:latin typeface="Roboto"/>
                <a:ea typeface="Roboto"/>
                <a:cs typeface="Roboto"/>
                <a:sym typeface="Roboto"/>
              </a:rPr>
              <a:t> </a:t>
            </a:r>
            <a:endParaRPr sz="800">
              <a:solidFill>
                <a:srgbClr val="333333"/>
              </a:solidFill>
              <a:highlight>
                <a:srgbClr val="FFFFFF"/>
              </a:highlight>
            </a:endParaRPr>
          </a:p>
        </p:txBody>
      </p:sp>
      <p:cxnSp>
        <p:nvCxnSpPr>
          <p:cNvPr id="274" name="Google Shape;274;p16"/>
          <p:cNvCxnSpPr>
            <a:stCxn id="262" idx="2"/>
            <a:endCxn id="264" idx="0"/>
          </p:cNvCxnSpPr>
          <p:nvPr/>
        </p:nvCxnSpPr>
        <p:spPr>
          <a:xfrm>
            <a:off x="7019950" y="6178822"/>
            <a:ext cx="1800" cy="955500"/>
          </a:xfrm>
          <a:prstGeom prst="straightConnector1">
            <a:avLst/>
          </a:prstGeom>
          <a:noFill/>
          <a:ln cap="flat" cmpd="sng" w="9525">
            <a:solidFill>
              <a:schemeClr val="dk2"/>
            </a:solidFill>
            <a:prstDash val="solid"/>
            <a:round/>
            <a:headEnd len="med" w="med" type="none"/>
            <a:tailEnd len="med" w="med" type="none"/>
          </a:ln>
        </p:spPr>
      </p:cxnSp>
      <p:sp>
        <p:nvSpPr>
          <p:cNvPr id="275" name="Google Shape;275;p16"/>
          <p:cNvSpPr txBox="1"/>
          <p:nvPr/>
        </p:nvSpPr>
        <p:spPr>
          <a:xfrm>
            <a:off x="9378075" y="5640777"/>
            <a:ext cx="29952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highlight>
                  <a:srgbClr val="FFFFFF"/>
                </a:highlight>
              </a:rPr>
              <a:t>Tom Dillon</a:t>
            </a:r>
            <a:endParaRPr b="1" sz="1100">
              <a:highlight>
                <a:srgbClr val="FFFFFF"/>
              </a:highlight>
            </a:endParaRPr>
          </a:p>
          <a:p>
            <a:pPr indent="0" lvl="0" marL="0" marR="0" rtl="0" algn="ctr">
              <a:spcBef>
                <a:spcPts val="200"/>
              </a:spcBef>
              <a:spcAft>
                <a:spcPts val="0"/>
              </a:spcAft>
              <a:buNone/>
            </a:pPr>
            <a:r>
              <a:rPr lang="en-GB" sz="1100">
                <a:solidFill>
                  <a:srgbClr val="333333"/>
                </a:solidFill>
                <a:highlight>
                  <a:srgbClr val="FFFFFF"/>
                </a:highlight>
              </a:rPr>
              <a:t>Principal, Sutton College</a:t>
            </a:r>
            <a:endParaRPr sz="1100"/>
          </a:p>
        </p:txBody>
      </p:sp>
      <p:cxnSp>
        <p:nvCxnSpPr>
          <p:cNvPr id="276" name="Google Shape;276;p16"/>
          <p:cNvCxnSpPr>
            <a:stCxn id="262" idx="3"/>
            <a:endCxn id="275" idx="1"/>
          </p:cNvCxnSpPr>
          <p:nvPr/>
        </p:nvCxnSpPr>
        <p:spPr>
          <a:xfrm>
            <a:off x="8517550" y="5940772"/>
            <a:ext cx="8604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7"/>
          <p:cNvSpPr txBox="1"/>
          <p:nvPr/>
        </p:nvSpPr>
        <p:spPr>
          <a:xfrm>
            <a:off x="6202125" y="1419227"/>
            <a:ext cx="29952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t>Spencer Palmer</a:t>
            </a:r>
            <a:endParaRPr b="1" sz="1100"/>
          </a:p>
          <a:p>
            <a:pPr indent="0" lvl="0" marL="0" marR="0" rtl="0" algn="ctr">
              <a:spcBef>
                <a:spcPts val="200"/>
              </a:spcBef>
              <a:spcAft>
                <a:spcPts val="0"/>
              </a:spcAft>
              <a:buNone/>
            </a:pPr>
            <a:r>
              <a:rPr lang="en-GB" sz="1100">
                <a:solidFill>
                  <a:srgbClr val="333333"/>
                </a:solidFill>
                <a:highlight>
                  <a:srgbClr val="FFFFFF"/>
                </a:highlight>
              </a:rPr>
              <a:t>Strategic</a:t>
            </a:r>
            <a:r>
              <a:rPr lang="en-GB" sz="1100">
                <a:solidFill>
                  <a:srgbClr val="333333"/>
                </a:solidFill>
                <a:highlight>
                  <a:srgbClr val="FFFFFF"/>
                </a:highlight>
              </a:rPr>
              <a:t> Director Environment, Housing and </a:t>
            </a:r>
            <a:r>
              <a:rPr lang="en-GB" sz="1100">
                <a:solidFill>
                  <a:srgbClr val="333333"/>
                </a:solidFill>
                <a:highlight>
                  <a:srgbClr val="FFFFFF"/>
                </a:highlight>
              </a:rPr>
              <a:t>Neighbourhoods</a:t>
            </a:r>
            <a:endParaRPr sz="1100"/>
          </a:p>
        </p:txBody>
      </p:sp>
      <p:sp>
        <p:nvSpPr>
          <p:cNvPr id="282" name="Google Shape;282;p17"/>
          <p:cNvSpPr txBox="1"/>
          <p:nvPr/>
        </p:nvSpPr>
        <p:spPr>
          <a:xfrm>
            <a:off x="152400" y="180600"/>
            <a:ext cx="7981800" cy="8385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559"/>
              </a:spcBef>
              <a:spcAft>
                <a:spcPts val="0"/>
              </a:spcAft>
              <a:buNone/>
            </a:pPr>
            <a:r>
              <a:rPr b="1" lang="en-GB" sz="2300">
                <a:solidFill>
                  <a:srgbClr val="333333"/>
                </a:solidFill>
                <a:highlight>
                  <a:srgbClr val="FFFFFF"/>
                </a:highlight>
              </a:rPr>
              <a:t>ENVIRONMENT, HOUSING </a:t>
            </a:r>
            <a:r>
              <a:rPr b="1" lang="en-GB" sz="2300">
                <a:solidFill>
                  <a:srgbClr val="333333"/>
                </a:solidFill>
                <a:highlight>
                  <a:srgbClr val="FFFFFF"/>
                </a:highlight>
              </a:rPr>
              <a:t>and</a:t>
            </a:r>
            <a:r>
              <a:rPr b="1" lang="en-GB" sz="2300">
                <a:solidFill>
                  <a:srgbClr val="333333"/>
                </a:solidFill>
                <a:highlight>
                  <a:srgbClr val="FFFFFF"/>
                </a:highlight>
              </a:rPr>
              <a:t> NEIGHBOURHOODS</a:t>
            </a:r>
            <a:endParaRPr sz="2300">
              <a:solidFill>
                <a:schemeClr val="dk1"/>
              </a:solidFill>
              <a:latin typeface="Calibri"/>
              <a:ea typeface="Calibri"/>
              <a:cs typeface="Calibri"/>
              <a:sym typeface="Calibri"/>
            </a:endParaRPr>
          </a:p>
        </p:txBody>
      </p:sp>
      <p:sp>
        <p:nvSpPr>
          <p:cNvPr id="283" name="Google Shape;283;p17"/>
          <p:cNvSpPr txBox="1"/>
          <p:nvPr/>
        </p:nvSpPr>
        <p:spPr>
          <a:xfrm>
            <a:off x="11518025" y="7961025"/>
            <a:ext cx="2995200" cy="7203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t>Jim Newton</a:t>
            </a:r>
            <a:endParaRPr b="1" sz="1100"/>
          </a:p>
          <a:p>
            <a:pPr indent="0" lvl="0" marL="0" marR="0" rtl="0" algn="ctr">
              <a:spcBef>
                <a:spcPts val="200"/>
              </a:spcBef>
              <a:spcAft>
                <a:spcPts val="0"/>
              </a:spcAft>
              <a:buNone/>
            </a:pPr>
            <a:r>
              <a:rPr lang="en-GB" sz="1100">
                <a:solidFill>
                  <a:srgbClr val="333333"/>
                </a:solidFill>
                <a:highlight>
                  <a:srgbClr val="FFFFFF"/>
                </a:highlight>
              </a:rPr>
              <a:t>Interim Head of Development Management and Strategic Planning</a:t>
            </a:r>
            <a:endParaRPr b="1" sz="1100"/>
          </a:p>
        </p:txBody>
      </p:sp>
      <p:sp>
        <p:nvSpPr>
          <p:cNvPr id="284" name="Google Shape;284;p17"/>
          <p:cNvSpPr txBox="1"/>
          <p:nvPr/>
        </p:nvSpPr>
        <p:spPr>
          <a:xfrm>
            <a:off x="11517575" y="2876627"/>
            <a:ext cx="29952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200"/>
              </a:spcBef>
              <a:spcAft>
                <a:spcPts val="0"/>
              </a:spcAft>
              <a:buClr>
                <a:schemeClr val="dk1"/>
              </a:buClr>
              <a:buFont typeface="Arial"/>
              <a:buNone/>
            </a:pPr>
            <a:r>
              <a:rPr b="1" lang="en-GB" sz="1100">
                <a:solidFill>
                  <a:schemeClr val="dk1"/>
                </a:solidFill>
                <a:highlight>
                  <a:schemeClr val="lt1"/>
                </a:highlight>
              </a:rPr>
              <a:t>Jennifer Sibley </a:t>
            </a:r>
            <a:endParaRPr b="1" sz="1100">
              <a:solidFill>
                <a:schemeClr val="dk1"/>
              </a:solidFill>
              <a:highlight>
                <a:schemeClr val="lt1"/>
              </a:highlight>
            </a:endParaRPr>
          </a:p>
          <a:p>
            <a:pPr indent="0" lvl="0" marL="0" rtl="0" algn="ctr">
              <a:spcBef>
                <a:spcPts val="200"/>
              </a:spcBef>
              <a:spcAft>
                <a:spcPts val="0"/>
              </a:spcAft>
              <a:buClr>
                <a:schemeClr val="dk1"/>
              </a:buClr>
              <a:buFont typeface="Arial"/>
              <a:buNone/>
            </a:pPr>
            <a:r>
              <a:rPr lang="en-GB" sz="1100">
                <a:solidFill>
                  <a:srgbClr val="333333"/>
                </a:solidFill>
                <a:highlight>
                  <a:schemeClr val="lt1"/>
                </a:highlight>
              </a:rPr>
              <a:t>Director, Environment and Planning</a:t>
            </a:r>
            <a:endParaRPr b="1" sz="1100">
              <a:solidFill>
                <a:schemeClr val="dk1"/>
              </a:solidFill>
            </a:endParaRPr>
          </a:p>
          <a:p>
            <a:pPr indent="0" lvl="0" marL="0" marR="0" rtl="0" algn="ctr">
              <a:spcBef>
                <a:spcPts val="200"/>
              </a:spcBef>
              <a:spcAft>
                <a:spcPts val="0"/>
              </a:spcAft>
              <a:buNone/>
            </a:pPr>
            <a:r>
              <a:t/>
            </a:r>
            <a:endParaRPr b="1" sz="1100">
              <a:highlight>
                <a:srgbClr val="FFFFFF"/>
              </a:highlight>
            </a:endParaRPr>
          </a:p>
        </p:txBody>
      </p:sp>
      <p:sp>
        <p:nvSpPr>
          <p:cNvPr id="285" name="Google Shape;285;p17"/>
          <p:cNvSpPr txBox="1"/>
          <p:nvPr/>
        </p:nvSpPr>
        <p:spPr>
          <a:xfrm>
            <a:off x="11517575" y="3991427"/>
            <a:ext cx="29952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200"/>
              </a:spcBef>
              <a:spcAft>
                <a:spcPts val="0"/>
              </a:spcAft>
              <a:buClr>
                <a:schemeClr val="dk1"/>
              </a:buClr>
              <a:buFont typeface="Arial"/>
              <a:buNone/>
            </a:pPr>
            <a:r>
              <a:rPr b="1" lang="en-GB" sz="1100">
                <a:solidFill>
                  <a:schemeClr val="dk1"/>
                </a:solidFill>
                <a:highlight>
                  <a:schemeClr val="lt1"/>
                </a:highlight>
              </a:rPr>
              <a:t>Andrew Chandler</a:t>
            </a:r>
            <a:endParaRPr b="1" sz="1100">
              <a:solidFill>
                <a:schemeClr val="dk1"/>
              </a:solidFill>
              <a:highlight>
                <a:schemeClr val="lt1"/>
              </a:highlight>
            </a:endParaRPr>
          </a:p>
          <a:p>
            <a:pPr indent="0" lvl="0" marL="0" rtl="0" algn="ctr">
              <a:spcBef>
                <a:spcPts val="200"/>
              </a:spcBef>
              <a:spcAft>
                <a:spcPts val="0"/>
              </a:spcAft>
              <a:buClr>
                <a:schemeClr val="dk1"/>
              </a:buClr>
              <a:buFont typeface="Arial"/>
              <a:buNone/>
            </a:pPr>
            <a:r>
              <a:rPr lang="en-GB" sz="900">
                <a:solidFill>
                  <a:srgbClr val="333333"/>
                </a:solidFill>
                <a:highlight>
                  <a:schemeClr val="lt1"/>
                </a:highlight>
              </a:rPr>
              <a:t>Head of Waste Contracts Transformation</a:t>
            </a:r>
            <a:endParaRPr b="1" sz="1100">
              <a:highlight>
                <a:srgbClr val="FFFFFF"/>
              </a:highlight>
            </a:endParaRPr>
          </a:p>
        </p:txBody>
      </p:sp>
      <p:sp>
        <p:nvSpPr>
          <p:cNvPr id="286" name="Google Shape;286;p17"/>
          <p:cNvSpPr txBox="1"/>
          <p:nvPr/>
        </p:nvSpPr>
        <p:spPr>
          <a:xfrm>
            <a:off x="11518025" y="6009827"/>
            <a:ext cx="29952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highlight>
                  <a:srgbClr val="FFFFFF"/>
                </a:highlight>
              </a:rPr>
              <a:t>Mark Dalzell</a:t>
            </a:r>
            <a:endParaRPr b="1" sz="1100">
              <a:highlight>
                <a:srgbClr val="FFFFFF"/>
              </a:highlight>
            </a:endParaRPr>
          </a:p>
          <a:p>
            <a:pPr indent="0" lvl="0" marL="0" marR="0" rtl="0" algn="ctr">
              <a:spcBef>
                <a:spcPts val="200"/>
              </a:spcBef>
              <a:spcAft>
                <a:spcPts val="0"/>
              </a:spcAft>
              <a:buNone/>
            </a:pPr>
            <a:r>
              <a:rPr lang="en-GB" sz="900">
                <a:solidFill>
                  <a:srgbClr val="333333"/>
                </a:solidFill>
                <a:highlight>
                  <a:srgbClr val="FFFFFF"/>
                </a:highlight>
              </a:rPr>
              <a:t>Head of Parks and Open Spaces</a:t>
            </a:r>
            <a:endParaRPr b="1" sz="1100"/>
          </a:p>
        </p:txBody>
      </p:sp>
      <p:sp>
        <p:nvSpPr>
          <p:cNvPr id="287" name="Google Shape;287;p17"/>
          <p:cNvSpPr txBox="1"/>
          <p:nvPr/>
        </p:nvSpPr>
        <p:spPr>
          <a:xfrm>
            <a:off x="486375" y="3933827"/>
            <a:ext cx="29952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t>Adam Tucker</a:t>
            </a:r>
            <a:endParaRPr b="1" sz="1100"/>
          </a:p>
          <a:p>
            <a:pPr indent="0" lvl="0" marL="0" marR="0" rtl="0" algn="ctr">
              <a:spcBef>
                <a:spcPts val="200"/>
              </a:spcBef>
              <a:spcAft>
                <a:spcPts val="0"/>
              </a:spcAft>
              <a:buNone/>
            </a:pPr>
            <a:r>
              <a:rPr lang="en-GB" sz="1100">
                <a:solidFill>
                  <a:srgbClr val="333333"/>
                </a:solidFill>
                <a:highlight>
                  <a:srgbClr val="FFFFFF"/>
                </a:highlight>
              </a:rPr>
              <a:t>Head of Housing Enabling and Development</a:t>
            </a:r>
            <a:endParaRPr b="1" sz="1100"/>
          </a:p>
        </p:txBody>
      </p:sp>
      <p:sp>
        <p:nvSpPr>
          <p:cNvPr id="288" name="Google Shape;288;p17"/>
          <p:cNvSpPr txBox="1"/>
          <p:nvPr/>
        </p:nvSpPr>
        <p:spPr>
          <a:xfrm>
            <a:off x="11517575" y="5000627"/>
            <a:ext cx="29952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200"/>
              </a:spcBef>
              <a:spcAft>
                <a:spcPts val="0"/>
              </a:spcAft>
              <a:buClr>
                <a:schemeClr val="dk1"/>
              </a:buClr>
              <a:buFont typeface="Arial"/>
              <a:buNone/>
            </a:pPr>
            <a:r>
              <a:rPr b="1" lang="en-GB" sz="1100">
                <a:solidFill>
                  <a:schemeClr val="dk1"/>
                </a:solidFill>
              </a:rPr>
              <a:t>Victoria James</a:t>
            </a:r>
            <a:endParaRPr b="1" sz="1100">
              <a:solidFill>
                <a:schemeClr val="dk1"/>
              </a:solidFill>
            </a:endParaRPr>
          </a:p>
          <a:p>
            <a:pPr indent="0" lvl="0" marL="0" rtl="0" algn="ctr">
              <a:spcBef>
                <a:spcPts val="200"/>
              </a:spcBef>
              <a:spcAft>
                <a:spcPts val="0"/>
              </a:spcAft>
              <a:buClr>
                <a:schemeClr val="dk1"/>
              </a:buClr>
              <a:buFont typeface="Arial"/>
              <a:buNone/>
            </a:pPr>
            <a:r>
              <a:rPr lang="en-GB" sz="1100">
                <a:solidFill>
                  <a:srgbClr val="333333"/>
                </a:solidFill>
                <a:highlight>
                  <a:schemeClr val="lt1"/>
                </a:highlight>
              </a:rPr>
              <a:t>Head of Climate Action and Emergency Planning</a:t>
            </a:r>
            <a:endParaRPr b="1" sz="1100"/>
          </a:p>
        </p:txBody>
      </p:sp>
      <p:cxnSp>
        <p:nvCxnSpPr>
          <p:cNvPr id="289" name="Google Shape;289;p17"/>
          <p:cNvCxnSpPr/>
          <p:nvPr/>
        </p:nvCxnSpPr>
        <p:spPr>
          <a:xfrm>
            <a:off x="8899875" y="2019227"/>
            <a:ext cx="24900" cy="857400"/>
          </a:xfrm>
          <a:prstGeom prst="straightConnector1">
            <a:avLst/>
          </a:prstGeom>
          <a:noFill/>
          <a:ln cap="flat" cmpd="sng" w="9525">
            <a:solidFill>
              <a:schemeClr val="dk2"/>
            </a:solidFill>
            <a:prstDash val="solid"/>
            <a:round/>
            <a:headEnd len="med" w="med" type="none"/>
            <a:tailEnd len="med" w="med" type="none"/>
          </a:ln>
        </p:spPr>
      </p:cxnSp>
      <p:cxnSp>
        <p:nvCxnSpPr>
          <p:cNvPr id="290" name="Google Shape;290;p17"/>
          <p:cNvCxnSpPr/>
          <p:nvPr/>
        </p:nvCxnSpPr>
        <p:spPr>
          <a:xfrm flipH="1">
            <a:off x="1990725" y="1719227"/>
            <a:ext cx="4211400" cy="4800"/>
          </a:xfrm>
          <a:prstGeom prst="straightConnector1">
            <a:avLst/>
          </a:prstGeom>
          <a:noFill/>
          <a:ln cap="flat" cmpd="sng" w="9525">
            <a:solidFill>
              <a:schemeClr val="dk2"/>
            </a:solidFill>
            <a:prstDash val="solid"/>
            <a:round/>
            <a:headEnd len="med" w="med" type="none"/>
            <a:tailEnd len="med" w="med" type="none"/>
          </a:ln>
        </p:spPr>
      </p:cxnSp>
      <p:cxnSp>
        <p:nvCxnSpPr>
          <p:cNvPr id="291" name="Google Shape;291;p17"/>
          <p:cNvCxnSpPr/>
          <p:nvPr/>
        </p:nvCxnSpPr>
        <p:spPr>
          <a:xfrm flipH="1">
            <a:off x="1976925" y="1719227"/>
            <a:ext cx="15600" cy="1133400"/>
          </a:xfrm>
          <a:prstGeom prst="straightConnector1">
            <a:avLst/>
          </a:prstGeom>
          <a:noFill/>
          <a:ln cap="flat" cmpd="sng" w="9525">
            <a:solidFill>
              <a:schemeClr val="dk2"/>
            </a:solidFill>
            <a:prstDash val="solid"/>
            <a:round/>
            <a:headEnd len="med" w="med" type="none"/>
            <a:tailEnd len="med" w="med" type="none"/>
          </a:ln>
        </p:spPr>
      </p:cxnSp>
      <p:cxnSp>
        <p:nvCxnSpPr>
          <p:cNvPr id="292" name="Google Shape;292;p17"/>
          <p:cNvCxnSpPr/>
          <p:nvPr/>
        </p:nvCxnSpPr>
        <p:spPr>
          <a:xfrm>
            <a:off x="1983975" y="3467027"/>
            <a:ext cx="0" cy="466800"/>
          </a:xfrm>
          <a:prstGeom prst="straightConnector1">
            <a:avLst/>
          </a:prstGeom>
          <a:noFill/>
          <a:ln cap="flat" cmpd="sng" w="9525">
            <a:solidFill>
              <a:schemeClr val="dk2"/>
            </a:solidFill>
            <a:prstDash val="solid"/>
            <a:round/>
            <a:headEnd len="med" w="med" type="none"/>
            <a:tailEnd len="med" w="med" type="none"/>
          </a:ln>
        </p:spPr>
      </p:cxnSp>
      <p:cxnSp>
        <p:nvCxnSpPr>
          <p:cNvPr id="293" name="Google Shape;293;p17"/>
          <p:cNvCxnSpPr/>
          <p:nvPr/>
        </p:nvCxnSpPr>
        <p:spPr>
          <a:xfrm>
            <a:off x="13015175" y="3500627"/>
            <a:ext cx="0" cy="466800"/>
          </a:xfrm>
          <a:prstGeom prst="straightConnector1">
            <a:avLst/>
          </a:prstGeom>
          <a:noFill/>
          <a:ln cap="flat" cmpd="sng" w="9525">
            <a:solidFill>
              <a:schemeClr val="dk2"/>
            </a:solidFill>
            <a:prstDash val="solid"/>
            <a:round/>
            <a:headEnd len="med" w="med" type="none"/>
            <a:tailEnd len="med" w="med" type="none"/>
          </a:ln>
        </p:spPr>
      </p:cxnSp>
      <p:cxnSp>
        <p:nvCxnSpPr>
          <p:cNvPr id="294" name="Google Shape;294;p17"/>
          <p:cNvCxnSpPr/>
          <p:nvPr/>
        </p:nvCxnSpPr>
        <p:spPr>
          <a:xfrm>
            <a:off x="13015175" y="4538627"/>
            <a:ext cx="0" cy="466800"/>
          </a:xfrm>
          <a:prstGeom prst="straightConnector1">
            <a:avLst/>
          </a:prstGeom>
          <a:noFill/>
          <a:ln cap="flat" cmpd="sng" w="9525">
            <a:solidFill>
              <a:schemeClr val="dk2"/>
            </a:solidFill>
            <a:prstDash val="solid"/>
            <a:round/>
            <a:headEnd len="med" w="med" type="none"/>
            <a:tailEnd len="med" w="med" type="none"/>
          </a:ln>
        </p:spPr>
      </p:cxnSp>
      <p:cxnSp>
        <p:nvCxnSpPr>
          <p:cNvPr id="295" name="Google Shape;295;p17"/>
          <p:cNvCxnSpPr>
            <a:stCxn id="288" idx="2"/>
          </p:cNvCxnSpPr>
          <p:nvPr/>
        </p:nvCxnSpPr>
        <p:spPr>
          <a:xfrm>
            <a:off x="13015175" y="5600627"/>
            <a:ext cx="900" cy="453000"/>
          </a:xfrm>
          <a:prstGeom prst="straightConnector1">
            <a:avLst/>
          </a:prstGeom>
          <a:noFill/>
          <a:ln cap="flat" cmpd="sng" w="9525">
            <a:solidFill>
              <a:schemeClr val="dk2"/>
            </a:solidFill>
            <a:prstDash val="solid"/>
            <a:round/>
            <a:headEnd len="med" w="med" type="none"/>
            <a:tailEnd len="med" w="med" type="none"/>
          </a:ln>
        </p:spPr>
      </p:cxnSp>
      <p:sp>
        <p:nvSpPr>
          <p:cNvPr id="296" name="Google Shape;296;p17"/>
          <p:cNvSpPr txBox="1"/>
          <p:nvPr/>
        </p:nvSpPr>
        <p:spPr>
          <a:xfrm>
            <a:off x="7414725" y="2876627"/>
            <a:ext cx="29952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highlight>
                  <a:srgbClr val="FFFFFF"/>
                </a:highlight>
              </a:rPr>
              <a:t>Sarah Rye</a:t>
            </a:r>
            <a:endParaRPr b="1" sz="1100">
              <a:highlight>
                <a:srgbClr val="FFFFFF"/>
              </a:highlight>
            </a:endParaRPr>
          </a:p>
          <a:p>
            <a:pPr indent="0" lvl="0" marL="0" marR="0" rtl="0" algn="ctr">
              <a:spcBef>
                <a:spcPts val="200"/>
              </a:spcBef>
              <a:spcAft>
                <a:spcPts val="0"/>
              </a:spcAft>
              <a:buNone/>
            </a:pPr>
            <a:r>
              <a:rPr lang="en-GB" sz="1100">
                <a:solidFill>
                  <a:srgbClr val="333333"/>
                </a:solidFill>
                <a:highlight>
                  <a:srgbClr val="FFFFFF"/>
                </a:highlight>
              </a:rPr>
              <a:t>Highways, Transport and Regulatory Services </a:t>
            </a:r>
            <a:endParaRPr b="1" sz="1100"/>
          </a:p>
        </p:txBody>
      </p:sp>
      <p:sp>
        <p:nvSpPr>
          <p:cNvPr id="297" name="Google Shape;297;p17"/>
          <p:cNvSpPr txBox="1"/>
          <p:nvPr/>
        </p:nvSpPr>
        <p:spPr>
          <a:xfrm>
            <a:off x="7414725" y="3991427"/>
            <a:ext cx="29952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t>Craig Adams</a:t>
            </a:r>
            <a:endParaRPr b="1" sz="1100"/>
          </a:p>
          <a:p>
            <a:pPr indent="0" lvl="0" marL="0" rtl="0" algn="ctr">
              <a:spcBef>
                <a:spcPts val="200"/>
              </a:spcBef>
              <a:spcAft>
                <a:spcPts val="0"/>
              </a:spcAft>
              <a:buNone/>
            </a:pPr>
            <a:r>
              <a:rPr lang="en-GB" sz="1100">
                <a:solidFill>
                  <a:srgbClr val="333333"/>
                </a:solidFill>
                <a:highlight>
                  <a:srgbClr val="FFFFFF"/>
                </a:highlight>
              </a:rPr>
              <a:t>Head of</a:t>
            </a:r>
            <a:r>
              <a:rPr lang="en-GB" sz="1100">
                <a:solidFill>
                  <a:srgbClr val="333333"/>
                </a:solidFill>
                <a:highlight>
                  <a:srgbClr val="FFFFFF"/>
                </a:highlight>
              </a:rPr>
              <a:t> Highways and Transport</a:t>
            </a:r>
            <a:endParaRPr b="1" sz="1100"/>
          </a:p>
        </p:txBody>
      </p:sp>
      <p:cxnSp>
        <p:nvCxnSpPr>
          <p:cNvPr id="298" name="Google Shape;298;p17"/>
          <p:cNvCxnSpPr/>
          <p:nvPr/>
        </p:nvCxnSpPr>
        <p:spPr>
          <a:xfrm rot="10800000">
            <a:off x="8912325" y="3500627"/>
            <a:ext cx="0" cy="466800"/>
          </a:xfrm>
          <a:prstGeom prst="straightConnector1">
            <a:avLst/>
          </a:prstGeom>
          <a:noFill/>
          <a:ln cap="flat" cmpd="sng" w="9525">
            <a:solidFill>
              <a:schemeClr val="dk2"/>
            </a:solidFill>
            <a:prstDash val="solid"/>
            <a:round/>
            <a:headEnd len="med" w="med" type="none"/>
            <a:tailEnd len="med" w="med" type="none"/>
          </a:ln>
        </p:spPr>
      </p:cxnSp>
      <p:sp>
        <p:nvSpPr>
          <p:cNvPr id="299" name="Google Shape;299;p17"/>
          <p:cNvSpPr txBox="1"/>
          <p:nvPr/>
        </p:nvSpPr>
        <p:spPr>
          <a:xfrm>
            <a:off x="7414725" y="5045902"/>
            <a:ext cx="29952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t>Fiona Meads</a:t>
            </a:r>
            <a:endParaRPr b="1" sz="1100"/>
          </a:p>
          <a:p>
            <a:pPr indent="0" lvl="0" marL="0" rtl="0" algn="ctr">
              <a:spcBef>
                <a:spcPts val="200"/>
              </a:spcBef>
              <a:spcAft>
                <a:spcPts val="0"/>
              </a:spcAft>
              <a:buNone/>
            </a:pPr>
            <a:r>
              <a:rPr lang="en-GB" sz="1100">
                <a:solidFill>
                  <a:srgbClr val="333333"/>
                </a:solidFill>
                <a:highlight>
                  <a:srgbClr val="FFFFFF"/>
                </a:highlight>
              </a:rPr>
              <a:t>Group Manager Enforcement Services</a:t>
            </a:r>
            <a:endParaRPr b="1" sz="1100"/>
          </a:p>
        </p:txBody>
      </p:sp>
      <p:sp>
        <p:nvSpPr>
          <p:cNvPr id="300" name="Google Shape;300;p17"/>
          <p:cNvSpPr txBox="1"/>
          <p:nvPr/>
        </p:nvSpPr>
        <p:spPr>
          <a:xfrm>
            <a:off x="587875" y="5045902"/>
            <a:ext cx="29952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t>Michael Hunte</a:t>
            </a:r>
            <a:endParaRPr b="1" sz="1100"/>
          </a:p>
          <a:p>
            <a:pPr indent="0" lvl="0" marL="0" marR="0" rtl="0" algn="ctr">
              <a:spcBef>
                <a:spcPts val="200"/>
              </a:spcBef>
              <a:spcAft>
                <a:spcPts val="0"/>
              </a:spcAft>
              <a:buNone/>
            </a:pPr>
            <a:r>
              <a:rPr lang="en-GB" sz="1100">
                <a:solidFill>
                  <a:srgbClr val="333333"/>
                </a:solidFill>
                <a:highlight>
                  <a:srgbClr val="FFFFFF"/>
                </a:highlight>
              </a:rPr>
              <a:t>Housing Regeneration Manager</a:t>
            </a:r>
            <a:endParaRPr b="1" sz="1100"/>
          </a:p>
        </p:txBody>
      </p:sp>
      <p:cxnSp>
        <p:nvCxnSpPr>
          <p:cNvPr id="301" name="Google Shape;301;p17"/>
          <p:cNvCxnSpPr/>
          <p:nvPr/>
        </p:nvCxnSpPr>
        <p:spPr>
          <a:xfrm>
            <a:off x="13015625" y="7551814"/>
            <a:ext cx="0" cy="421500"/>
          </a:xfrm>
          <a:prstGeom prst="straightConnector1">
            <a:avLst/>
          </a:prstGeom>
          <a:noFill/>
          <a:ln cap="flat" cmpd="sng" w="9525">
            <a:solidFill>
              <a:schemeClr val="dk2"/>
            </a:solidFill>
            <a:prstDash val="solid"/>
            <a:round/>
            <a:headEnd len="med" w="med" type="none"/>
            <a:tailEnd len="med" w="med" type="none"/>
          </a:ln>
        </p:spPr>
      </p:cxnSp>
      <p:cxnSp>
        <p:nvCxnSpPr>
          <p:cNvPr id="302" name="Google Shape;302;p17"/>
          <p:cNvCxnSpPr/>
          <p:nvPr/>
        </p:nvCxnSpPr>
        <p:spPr>
          <a:xfrm flipH="1">
            <a:off x="13010675" y="6609827"/>
            <a:ext cx="9000" cy="342000"/>
          </a:xfrm>
          <a:prstGeom prst="straightConnector1">
            <a:avLst/>
          </a:prstGeom>
          <a:noFill/>
          <a:ln cap="flat" cmpd="sng" w="9525">
            <a:solidFill>
              <a:schemeClr val="dk2"/>
            </a:solidFill>
            <a:prstDash val="solid"/>
            <a:round/>
            <a:headEnd len="med" w="med" type="none"/>
            <a:tailEnd len="med" w="med" type="none"/>
          </a:ln>
        </p:spPr>
      </p:cxnSp>
      <p:sp>
        <p:nvSpPr>
          <p:cNvPr id="303" name="Google Shape;303;p17"/>
          <p:cNvSpPr txBox="1"/>
          <p:nvPr/>
        </p:nvSpPr>
        <p:spPr>
          <a:xfrm>
            <a:off x="11517575" y="6951814"/>
            <a:ext cx="29952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highlight>
                  <a:srgbClr val="FFFFFF"/>
                </a:highlight>
              </a:rPr>
              <a:t>Matthew Donaldson</a:t>
            </a:r>
            <a:endParaRPr b="1" sz="1100">
              <a:highlight>
                <a:srgbClr val="FFFFFF"/>
              </a:highlight>
            </a:endParaRPr>
          </a:p>
          <a:p>
            <a:pPr indent="0" lvl="0" marL="0" marR="0" rtl="0" algn="ctr">
              <a:spcBef>
                <a:spcPts val="200"/>
              </a:spcBef>
              <a:spcAft>
                <a:spcPts val="0"/>
              </a:spcAft>
              <a:buNone/>
            </a:pPr>
            <a:r>
              <a:rPr lang="en-GB" sz="900">
                <a:solidFill>
                  <a:srgbClr val="333333"/>
                </a:solidFill>
                <a:highlight>
                  <a:srgbClr val="FFFFFF"/>
                </a:highlight>
              </a:rPr>
              <a:t>Head of Parking and CCTV</a:t>
            </a:r>
            <a:endParaRPr b="1" sz="1100"/>
          </a:p>
        </p:txBody>
      </p:sp>
      <p:cxnSp>
        <p:nvCxnSpPr>
          <p:cNvPr id="304" name="Google Shape;304;p17"/>
          <p:cNvCxnSpPr/>
          <p:nvPr/>
        </p:nvCxnSpPr>
        <p:spPr>
          <a:xfrm rot="10800000">
            <a:off x="9197350" y="1723900"/>
            <a:ext cx="3810000" cy="15300"/>
          </a:xfrm>
          <a:prstGeom prst="straightConnector1">
            <a:avLst/>
          </a:prstGeom>
          <a:noFill/>
          <a:ln cap="flat" cmpd="sng" w="9525">
            <a:solidFill>
              <a:schemeClr val="dk2"/>
            </a:solidFill>
            <a:prstDash val="solid"/>
            <a:round/>
            <a:headEnd len="med" w="med" type="none"/>
            <a:tailEnd len="med" w="med" type="none"/>
          </a:ln>
        </p:spPr>
      </p:cxnSp>
      <p:cxnSp>
        <p:nvCxnSpPr>
          <p:cNvPr id="305" name="Google Shape;305;p17"/>
          <p:cNvCxnSpPr/>
          <p:nvPr/>
        </p:nvCxnSpPr>
        <p:spPr>
          <a:xfrm flipH="1">
            <a:off x="13007375" y="1719227"/>
            <a:ext cx="15600" cy="1133400"/>
          </a:xfrm>
          <a:prstGeom prst="straightConnector1">
            <a:avLst/>
          </a:prstGeom>
          <a:noFill/>
          <a:ln cap="flat" cmpd="sng" w="9525">
            <a:solidFill>
              <a:schemeClr val="dk2"/>
            </a:solidFill>
            <a:prstDash val="solid"/>
            <a:round/>
            <a:headEnd len="med" w="med" type="none"/>
            <a:tailEnd len="med" w="med" type="none"/>
          </a:ln>
        </p:spPr>
      </p:cxnSp>
      <p:sp>
        <p:nvSpPr>
          <p:cNvPr id="306" name="Google Shape;306;p17"/>
          <p:cNvSpPr txBox="1"/>
          <p:nvPr/>
        </p:nvSpPr>
        <p:spPr>
          <a:xfrm>
            <a:off x="655700" y="2876627"/>
            <a:ext cx="29952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highlight>
                  <a:srgbClr val="FFFFFF"/>
                </a:highlight>
              </a:rPr>
              <a:t>Linmora Blair </a:t>
            </a:r>
            <a:endParaRPr b="1" sz="1100">
              <a:solidFill>
                <a:srgbClr val="333333"/>
              </a:solidFill>
              <a:highlight>
                <a:srgbClr val="FFFFFF"/>
              </a:highlight>
            </a:endParaRPr>
          </a:p>
          <a:p>
            <a:pPr indent="0" lvl="0" marL="0" marR="0" rtl="0" algn="ctr">
              <a:spcBef>
                <a:spcPts val="200"/>
              </a:spcBef>
              <a:spcAft>
                <a:spcPts val="0"/>
              </a:spcAft>
              <a:buNone/>
            </a:pPr>
            <a:r>
              <a:rPr lang="en-GB" sz="1100">
                <a:solidFill>
                  <a:srgbClr val="333333"/>
                </a:solidFill>
                <a:highlight>
                  <a:srgbClr val="FFFFFF"/>
                </a:highlight>
              </a:rPr>
              <a:t>Assistant Director Housing</a:t>
            </a:r>
            <a:endParaRPr b="1" sz="1100"/>
          </a:p>
        </p:txBody>
      </p:sp>
      <p:cxnSp>
        <p:nvCxnSpPr>
          <p:cNvPr id="307" name="Google Shape;307;p17"/>
          <p:cNvCxnSpPr/>
          <p:nvPr/>
        </p:nvCxnSpPr>
        <p:spPr>
          <a:xfrm rot="10800000">
            <a:off x="1982925" y="4538627"/>
            <a:ext cx="3600" cy="457200"/>
          </a:xfrm>
          <a:prstGeom prst="straightConnector1">
            <a:avLst/>
          </a:prstGeom>
          <a:noFill/>
          <a:ln cap="flat" cmpd="sng" w="9525">
            <a:solidFill>
              <a:schemeClr val="dk2"/>
            </a:solidFill>
            <a:prstDash val="solid"/>
            <a:round/>
            <a:headEnd len="med" w="med" type="none"/>
            <a:tailEnd len="med" w="med" type="none"/>
          </a:ln>
        </p:spPr>
      </p:cxnSp>
      <p:cxnSp>
        <p:nvCxnSpPr>
          <p:cNvPr id="308" name="Google Shape;308;p17"/>
          <p:cNvCxnSpPr/>
          <p:nvPr/>
        </p:nvCxnSpPr>
        <p:spPr>
          <a:xfrm rot="10800000">
            <a:off x="8910525" y="4591427"/>
            <a:ext cx="3600" cy="457200"/>
          </a:xfrm>
          <a:prstGeom prst="straightConnector1">
            <a:avLst/>
          </a:prstGeom>
          <a:noFill/>
          <a:ln cap="flat" cmpd="sng" w="9525">
            <a:solidFill>
              <a:srgbClr val="44546A"/>
            </a:solidFill>
            <a:prstDash val="solid"/>
            <a:round/>
            <a:headEnd len="med" w="med" type="none"/>
            <a:tailEnd len="med" w="med" type="none"/>
          </a:ln>
        </p:spPr>
      </p:cxnSp>
      <p:cxnSp>
        <p:nvCxnSpPr>
          <p:cNvPr id="309" name="Google Shape;309;p17"/>
          <p:cNvCxnSpPr/>
          <p:nvPr/>
        </p:nvCxnSpPr>
        <p:spPr>
          <a:xfrm rot="10800000">
            <a:off x="1982925" y="5645902"/>
            <a:ext cx="3600" cy="457200"/>
          </a:xfrm>
          <a:prstGeom prst="straightConnector1">
            <a:avLst/>
          </a:prstGeom>
          <a:noFill/>
          <a:ln cap="flat" cmpd="sng" w="9525">
            <a:solidFill>
              <a:srgbClr val="44546A"/>
            </a:solidFill>
            <a:prstDash val="solid"/>
            <a:round/>
            <a:headEnd len="med" w="med" type="none"/>
            <a:tailEnd len="med" w="med" type="none"/>
          </a:ln>
        </p:spPr>
      </p:cxnSp>
      <p:sp>
        <p:nvSpPr>
          <p:cNvPr id="310" name="Google Shape;310;p17"/>
          <p:cNvSpPr txBox="1"/>
          <p:nvPr/>
        </p:nvSpPr>
        <p:spPr>
          <a:xfrm>
            <a:off x="486375" y="6157977"/>
            <a:ext cx="29952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t>Victor Igbins</a:t>
            </a:r>
            <a:endParaRPr b="1" sz="1100"/>
          </a:p>
          <a:p>
            <a:pPr indent="0" lvl="0" marL="0" marR="0" rtl="0" algn="ctr">
              <a:spcBef>
                <a:spcPts val="200"/>
              </a:spcBef>
              <a:spcAft>
                <a:spcPts val="0"/>
              </a:spcAft>
              <a:buNone/>
            </a:pPr>
            <a:r>
              <a:rPr lang="en-GB" sz="1100"/>
              <a:t>Head of Housing Supply &amp; Property Management</a:t>
            </a:r>
            <a:endParaRPr sz="1100"/>
          </a:p>
        </p:txBody>
      </p:sp>
      <p:cxnSp>
        <p:nvCxnSpPr>
          <p:cNvPr id="311" name="Google Shape;311;p17"/>
          <p:cNvCxnSpPr/>
          <p:nvPr/>
        </p:nvCxnSpPr>
        <p:spPr>
          <a:xfrm rot="10800000">
            <a:off x="1976925" y="7870052"/>
            <a:ext cx="3600" cy="457200"/>
          </a:xfrm>
          <a:prstGeom prst="straightConnector1">
            <a:avLst/>
          </a:prstGeom>
          <a:noFill/>
          <a:ln cap="flat" cmpd="sng" w="9525">
            <a:solidFill>
              <a:srgbClr val="44546A"/>
            </a:solidFill>
            <a:prstDash val="solid"/>
            <a:round/>
            <a:headEnd len="med" w="med" type="none"/>
            <a:tailEnd len="med" w="med" type="none"/>
          </a:ln>
        </p:spPr>
      </p:cxnSp>
      <p:cxnSp>
        <p:nvCxnSpPr>
          <p:cNvPr id="312" name="Google Shape;312;p17"/>
          <p:cNvCxnSpPr/>
          <p:nvPr/>
        </p:nvCxnSpPr>
        <p:spPr>
          <a:xfrm rot="10800000">
            <a:off x="1982175" y="6757977"/>
            <a:ext cx="3600" cy="457200"/>
          </a:xfrm>
          <a:prstGeom prst="straightConnector1">
            <a:avLst/>
          </a:prstGeom>
          <a:noFill/>
          <a:ln cap="flat" cmpd="sng" w="9525">
            <a:solidFill>
              <a:srgbClr val="44546A"/>
            </a:solidFill>
            <a:prstDash val="solid"/>
            <a:round/>
            <a:headEnd len="med" w="med" type="none"/>
            <a:tailEnd len="med" w="med" type="none"/>
          </a:ln>
        </p:spPr>
      </p:cxnSp>
      <p:sp>
        <p:nvSpPr>
          <p:cNvPr id="313" name="Google Shape;313;p17"/>
          <p:cNvSpPr txBox="1"/>
          <p:nvPr/>
        </p:nvSpPr>
        <p:spPr>
          <a:xfrm>
            <a:off x="486375" y="7270052"/>
            <a:ext cx="29952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t>Rachael Mounsey</a:t>
            </a:r>
            <a:endParaRPr b="1" sz="1100"/>
          </a:p>
          <a:p>
            <a:pPr indent="0" lvl="0" marL="0" marR="0" rtl="0" algn="ctr">
              <a:spcBef>
                <a:spcPts val="200"/>
              </a:spcBef>
              <a:spcAft>
                <a:spcPts val="0"/>
              </a:spcAft>
              <a:buNone/>
            </a:pPr>
            <a:r>
              <a:rPr lang="en-GB" sz="1100">
                <a:solidFill>
                  <a:srgbClr val="333333"/>
                </a:solidFill>
                <a:highlight>
                  <a:srgbClr val="FFFFFF"/>
                </a:highlight>
              </a:rPr>
              <a:t>Head of Finance Audit &amp; Corporate Services</a:t>
            </a:r>
            <a:endParaRPr b="1" sz="1100"/>
          </a:p>
        </p:txBody>
      </p:sp>
      <p:sp>
        <p:nvSpPr>
          <p:cNvPr id="314" name="Google Shape;314;p17"/>
          <p:cNvSpPr txBox="1"/>
          <p:nvPr/>
        </p:nvSpPr>
        <p:spPr>
          <a:xfrm>
            <a:off x="481125" y="8382127"/>
            <a:ext cx="29952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t>Marcus Rees-Harris</a:t>
            </a:r>
            <a:endParaRPr b="1" sz="1100"/>
          </a:p>
          <a:p>
            <a:pPr indent="0" lvl="0" marL="0" marR="0" rtl="0" algn="ctr">
              <a:spcBef>
                <a:spcPts val="200"/>
              </a:spcBef>
              <a:spcAft>
                <a:spcPts val="0"/>
              </a:spcAft>
              <a:buNone/>
            </a:pPr>
            <a:r>
              <a:rPr lang="en-GB" sz="1100">
                <a:solidFill>
                  <a:srgbClr val="333333"/>
                </a:solidFill>
                <a:highlight>
                  <a:srgbClr val="FFFFFF"/>
                </a:highlight>
              </a:rPr>
              <a:t>Head of Business Development</a:t>
            </a:r>
            <a:endParaRPr b="1" sz="1100"/>
          </a:p>
        </p:txBody>
      </p:sp>
      <p:sp>
        <p:nvSpPr>
          <p:cNvPr id="315" name="Google Shape;315;p17"/>
          <p:cNvSpPr txBox="1"/>
          <p:nvPr/>
        </p:nvSpPr>
        <p:spPr>
          <a:xfrm>
            <a:off x="11517575" y="9090527"/>
            <a:ext cx="29952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t>Paul Brockwell</a:t>
            </a:r>
            <a:endParaRPr b="1" sz="1100"/>
          </a:p>
          <a:p>
            <a:pPr indent="0" lvl="0" marL="0" marR="0" rtl="0" algn="ctr">
              <a:spcBef>
                <a:spcPts val="200"/>
              </a:spcBef>
              <a:spcAft>
                <a:spcPts val="0"/>
              </a:spcAft>
              <a:buNone/>
            </a:pPr>
            <a:r>
              <a:rPr lang="en-GB" sz="1100">
                <a:solidFill>
                  <a:srgbClr val="333333"/>
                </a:solidFill>
                <a:highlight>
                  <a:srgbClr val="FFFFFF"/>
                </a:highlight>
              </a:rPr>
              <a:t>Interim Head of Waste and Streets</a:t>
            </a:r>
            <a:endParaRPr b="1" sz="1100"/>
          </a:p>
        </p:txBody>
      </p:sp>
      <p:cxnSp>
        <p:nvCxnSpPr>
          <p:cNvPr id="316" name="Google Shape;316;p17"/>
          <p:cNvCxnSpPr/>
          <p:nvPr/>
        </p:nvCxnSpPr>
        <p:spPr>
          <a:xfrm>
            <a:off x="13014575" y="8681327"/>
            <a:ext cx="1200" cy="396000"/>
          </a:xfrm>
          <a:prstGeom prst="straightConnector1">
            <a:avLst/>
          </a:prstGeom>
          <a:noFill/>
          <a:ln cap="flat" cmpd="sng" w="9525">
            <a:solidFill>
              <a:schemeClr val="dk2"/>
            </a:solidFill>
            <a:prstDash val="solid"/>
            <a:round/>
            <a:headEnd len="med" w="med" type="none"/>
            <a:tailEnd len="med" w="med" type="none"/>
          </a:ln>
        </p:spPr>
      </p:cxnSp>
      <p:sp>
        <p:nvSpPr>
          <p:cNvPr id="317" name="Google Shape;317;p17"/>
          <p:cNvSpPr txBox="1"/>
          <p:nvPr/>
        </p:nvSpPr>
        <p:spPr>
          <a:xfrm>
            <a:off x="11518025" y="10032527"/>
            <a:ext cx="29952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t>David McIntyre</a:t>
            </a:r>
            <a:endParaRPr b="1" sz="1100"/>
          </a:p>
          <a:p>
            <a:pPr indent="0" lvl="0" marL="0" marR="0" rtl="0" algn="ctr">
              <a:spcBef>
                <a:spcPts val="200"/>
              </a:spcBef>
              <a:spcAft>
                <a:spcPts val="0"/>
              </a:spcAft>
              <a:buNone/>
            </a:pPr>
            <a:r>
              <a:rPr lang="en-GB" sz="1100">
                <a:solidFill>
                  <a:srgbClr val="333333"/>
                </a:solidFill>
                <a:highlight>
                  <a:srgbClr val="FFFFFF"/>
                </a:highlight>
              </a:rPr>
              <a:t>Managing Director SDEN</a:t>
            </a:r>
            <a:endParaRPr b="1" sz="1100"/>
          </a:p>
        </p:txBody>
      </p:sp>
      <p:cxnSp>
        <p:nvCxnSpPr>
          <p:cNvPr id="318" name="Google Shape;318;p17"/>
          <p:cNvCxnSpPr/>
          <p:nvPr/>
        </p:nvCxnSpPr>
        <p:spPr>
          <a:xfrm flipH="1">
            <a:off x="13014875" y="9690527"/>
            <a:ext cx="600" cy="314400"/>
          </a:xfrm>
          <a:prstGeom prst="straightConnector1">
            <a:avLst/>
          </a:prstGeom>
          <a:noFill/>
          <a:ln cap="flat" cmpd="sng" w="9525">
            <a:solidFill>
              <a:schemeClr val="dk2"/>
            </a:solidFill>
            <a:prstDash val="solid"/>
            <a:round/>
            <a:headEnd len="med" w="med" type="none"/>
            <a:tailEnd len="med" w="med" type="none"/>
          </a:ln>
        </p:spPr>
      </p:cxnSp>
      <p:sp>
        <p:nvSpPr>
          <p:cNvPr id="319" name="Google Shape;319;p17"/>
          <p:cNvSpPr txBox="1"/>
          <p:nvPr/>
        </p:nvSpPr>
        <p:spPr>
          <a:xfrm>
            <a:off x="3960825" y="2867027"/>
            <a:ext cx="29952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highlight>
                  <a:srgbClr val="FFFFFF"/>
                </a:highlight>
              </a:rPr>
              <a:t>Firas Al-Sheikh</a:t>
            </a:r>
            <a:endParaRPr b="1" sz="1100">
              <a:solidFill>
                <a:srgbClr val="333333"/>
              </a:solidFill>
              <a:highlight>
                <a:srgbClr val="FFFFFF"/>
              </a:highlight>
            </a:endParaRPr>
          </a:p>
          <a:p>
            <a:pPr indent="0" lvl="0" marL="0" marR="0" rtl="0" algn="ctr">
              <a:spcBef>
                <a:spcPts val="200"/>
              </a:spcBef>
              <a:spcAft>
                <a:spcPts val="0"/>
              </a:spcAft>
              <a:buNone/>
            </a:pPr>
            <a:r>
              <a:rPr lang="en-GB" sz="1100">
                <a:solidFill>
                  <a:srgbClr val="333333"/>
                </a:solidFill>
                <a:highlight>
                  <a:srgbClr val="FFFFFF"/>
                </a:highlight>
              </a:rPr>
              <a:t>Managing Director Sutton Living Limited</a:t>
            </a:r>
            <a:endParaRPr b="1" sz="1100"/>
          </a:p>
        </p:txBody>
      </p:sp>
      <p:sp>
        <p:nvSpPr>
          <p:cNvPr id="320" name="Google Shape;320;p17"/>
          <p:cNvSpPr txBox="1"/>
          <p:nvPr/>
        </p:nvSpPr>
        <p:spPr>
          <a:xfrm>
            <a:off x="3950550" y="3738527"/>
            <a:ext cx="29952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highlight>
                  <a:srgbClr val="FFFFFF"/>
                </a:highlight>
              </a:rPr>
              <a:t>Steve Tucker</a:t>
            </a:r>
            <a:endParaRPr b="1" sz="1100">
              <a:solidFill>
                <a:srgbClr val="333333"/>
              </a:solidFill>
              <a:highlight>
                <a:srgbClr val="FFFFFF"/>
              </a:highlight>
            </a:endParaRPr>
          </a:p>
          <a:p>
            <a:pPr indent="0" lvl="0" marL="0" marR="0" rtl="0" algn="ctr">
              <a:spcBef>
                <a:spcPts val="200"/>
              </a:spcBef>
              <a:spcAft>
                <a:spcPts val="0"/>
              </a:spcAft>
              <a:buNone/>
            </a:pPr>
            <a:r>
              <a:rPr lang="en-GB" sz="1100">
                <a:solidFill>
                  <a:srgbClr val="333333"/>
                </a:solidFill>
                <a:highlight>
                  <a:srgbClr val="FFFFFF"/>
                </a:highlight>
              </a:rPr>
              <a:t>Managing Director Sutton Housing Partnership</a:t>
            </a:r>
            <a:endParaRPr b="1" sz="1100"/>
          </a:p>
        </p:txBody>
      </p:sp>
      <p:cxnSp>
        <p:nvCxnSpPr>
          <p:cNvPr id="321" name="Google Shape;321;p17"/>
          <p:cNvCxnSpPr>
            <a:endCxn id="299" idx="2"/>
          </p:cNvCxnSpPr>
          <p:nvPr/>
        </p:nvCxnSpPr>
        <p:spPr>
          <a:xfrm rot="10800000">
            <a:off x="8912325" y="5645902"/>
            <a:ext cx="5100" cy="687000"/>
          </a:xfrm>
          <a:prstGeom prst="straightConnector1">
            <a:avLst/>
          </a:prstGeom>
          <a:noFill/>
          <a:ln cap="flat" cmpd="sng" w="9525">
            <a:solidFill>
              <a:srgbClr val="44546A"/>
            </a:solidFill>
            <a:prstDash val="solid"/>
            <a:round/>
            <a:headEnd len="med" w="med" type="none"/>
            <a:tailEnd len="med" w="med" type="none"/>
          </a:ln>
        </p:spPr>
      </p:cxnSp>
      <p:sp>
        <p:nvSpPr>
          <p:cNvPr id="322" name="Google Shape;322;p17"/>
          <p:cNvSpPr txBox="1"/>
          <p:nvPr/>
        </p:nvSpPr>
        <p:spPr>
          <a:xfrm>
            <a:off x="7414725" y="6332950"/>
            <a:ext cx="3064500" cy="6000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100">
                <a:solidFill>
                  <a:srgbClr val="333333"/>
                </a:solidFill>
                <a:highlight>
                  <a:srgbClr val="FFFFFF"/>
                </a:highlight>
              </a:rPr>
              <a:t>(vacant)</a:t>
            </a:r>
            <a:endParaRPr b="1" sz="1100">
              <a:solidFill>
                <a:srgbClr val="333333"/>
              </a:solidFill>
              <a:highlight>
                <a:srgbClr val="FFFFFF"/>
              </a:highlight>
            </a:endParaRPr>
          </a:p>
          <a:p>
            <a:pPr indent="0" lvl="0" marL="0" rtl="0" algn="ctr">
              <a:spcBef>
                <a:spcPts val="0"/>
              </a:spcBef>
              <a:spcAft>
                <a:spcPts val="0"/>
              </a:spcAft>
              <a:buClr>
                <a:schemeClr val="dk1"/>
              </a:buClr>
              <a:buSzPts val="1100"/>
              <a:buFont typeface="Arial"/>
              <a:buNone/>
            </a:pPr>
            <a:r>
              <a:rPr lang="en-GB" sz="1100">
                <a:solidFill>
                  <a:srgbClr val="333333"/>
                </a:solidFill>
                <a:highlight>
                  <a:srgbClr val="FFFFFF"/>
                </a:highlight>
              </a:rPr>
              <a:t>Head of London Cancer Hub Capital Programme</a:t>
            </a:r>
            <a:endParaRPr sz="1100">
              <a:solidFill>
                <a:srgbClr val="333333"/>
              </a:solidFill>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cxnSp>
        <p:nvCxnSpPr>
          <p:cNvPr id="327" name="Google Shape;327;p18"/>
          <p:cNvCxnSpPr/>
          <p:nvPr/>
        </p:nvCxnSpPr>
        <p:spPr>
          <a:xfrm flipH="1" rot="10800000">
            <a:off x="13642200" y="3522275"/>
            <a:ext cx="933300" cy="17100"/>
          </a:xfrm>
          <a:prstGeom prst="straightConnector1">
            <a:avLst/>
          </a:prstGeom>
          <a:noFill/>
          <a:ln cap="flat" cmpd="sng" w="9525">
            <a:solidFill>
              <a:schemeClr val="dk2"/>
            </a:solidFill>
            <a:prstDash val="solid"/>
            <a:round/>
            <a:headEnd len="med" w="med" type="none"/>
            <a:tailEnd len="med" w="med" type="none"/>
          </a:ln>
        </p:spPr>
      </p:cxnSp>
      <p:cxnSp>
        <p:nvCxnSpPr>
          <p:cNvPr id="328" name="Google Shape;328;p18"/>
          <p:cNvCxnSpPr/>
          <p:nvPr/>
        </p:nvCxnSpPr>
        <p:spPr>
          <a:xfrm flipH="1">
            <a:off x="14550525" y="1221425"/>
            <a:ext cx="17100" cy="2301000"/>
          </a:xfrm>
          <a:prstGeom prst="straightConnector1">
            <a:avLst/>
          </a:prstGeom>
          <a:noFill/>
          <a:ln cap="flat" cmpd="sng" w="9525">
            <a:solidFill>
              <a:schemeClr val="dk2"/>
            </a:solidFill>
            <a:prstDash val="solid"/>
            <a:round/>
            <a:headEnd len="med" w="med" type="none"/>
            <a:tailEnd len="med" w="med" type="none"/>
          </a:ln>
        </p:spPr>
      </p:cxnSp>
      <p:sp>
        <p:nvSpPr>
          <p:cNvPr id="329" name="Google Shape;329;p18"/>
          <p:cNvSpPr txBox="1"/>
          <p:nvPr/>
        </p:nvSpPr>
        <p:spPr>
          <a:xfrm>
            <a:off x="10647000" y="2137975"/>
            <a:ext cx="2995200" cy="7716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200"/>
              </a:spcBef>
              <a:spcAft>
                <a:spcPts val="0"/>
              </a:spcAft>
              <a:buClr>
                <a:schemeClr val="dk1"/>
              </a:buClr>
              <a:buFont typeface="Arial"/>
              <a:buNone/>
            </a:pPr>
            <a:r>
              <a:rPr b="1" lang="en-GB" sz="1100">
                <a:solidFill>
                  <a:schemeClr val="dk1"/>
                </a:solidFill>
                <a:highlight>
                  <a:schemeClr val="lt1"/>
                </a:highlight>
              </a:rPr>
              <a:t>Deborah Brough</a:t>
            </a:r>
            <a:endParaRPr b="1" sz="1100">
              <a:solidFill>
                <a:schemeClr val="dk1"/>
              </a:solidFill>
              <a:highlight>
                <a:schemeClr val="lt1"/>
              </a:highlight>
            </a:endParaRPr>
          </a:p>
          <a:p>
            <a:pPr indent="0" lvl="0" marL="0" rtl="0" algn="ctr">
              <a:spcBef>
                <a:spcPts val="200"/>
              </a:spcBef>
              <a:spcAft>
                <a:spcPts val="0"/>
              </a:spcAft>
              <a:buClr>
                <a:schemeClr val="dk1"/>
              </a:buClr>
              <a:buFont typeface="Arial"/>
              <a:buNone/>
            </a:pPr>
            <a:r>
              <a:rPr lang="en-GB" sz="1100">
                <a:solidFill>
                  <a:srgbClr val="222222"/>
                </a:solidFill>
                <a:highlight>
                  <a:schemeClr val="lt1"/>
                </a:highlight>
              </a:rPr>
              <a:t>Principal Social Worker</a:t>
            </a:r>
            <a:endParaRPr sz="1100">
              <a:solidFill>
                <a:srgbClr val="333333"/>
              </a:solidFill>
              <a:highlight>
                <a:srgbClr val="FFFFFF"/>
              </a:highlight>
            </a:endParaRPr>
          </a:p>
        </p:txBody>
      </p:sp>
      <p:sp>
        <p:nvSpPr>
          <p:cNvPr id="330" name="Google Shape;330;p18"/>
          <p:cNvSpPr txBox="1"/>
          <p:nvPr/>
        </p:nvSpPr>
        <p:spPr>
          <a:xfrm>
            <a:off x="6062075" y="966125"/>
            <a:ext cx="2995200" cy="663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t>Nick Ireland</a:t>
            </a:r>
            <a:endParaRPr b="1" sz="1100"/>
          </a:p>
          <a:p>
            <a:pPr indent="0" lvl="0" marL="0" marR="0" rtl="0" algn="ctr">
              <a:spcBef>
                <a:spcPts val="200"/>
              </a:spcBef>
              <a:spcAft>
                <a:spcPts val="0"/>
              </a:spcAft>
              <a:buNone/>
            </a:pPr>
            <a:r>
              <a:rPr lang="en-GB" sz="1100">
                <a:solidFill>
                  <a:srgbClr val="333333"/>
                </a:solidFill>
                <a:highlight>
                  <a:srgbClr val="FFFFFF"/>
                </a:highlight>
              </a:rPr>
              <a:t>Strategic Director of People Services</a:t>
            </a:r>
            <a:endParaRPr sz="1100">
              <a:solidFill>
                <a:srgbClr val="333333"/>
              </a:solidFill>
              <a:highlight>
                <a:srgbClr val="FFFFFF"/>
              </a:highlight>
            </a:endParaRPr>
          </a:p>
          <a:p>
            <a:pPr indent="0" lvl="0" marL="0" marR="0" rtl="0" algn="ctr">
              <a:spcBef>
                <a:spcPts val="200"/>
              </a:spcBef>
              <a:spcAft>
                <a:spcPts val="0"/>
              </a:spcAft>
              <a:buNone/>
            </a:pPr>
            <a:r>
              <a:rPr lang="en-GB" sz="1100">
                <a:solidFill>
                  <a:srgbClr val="333333"/>
                </a:solidFill>
                <a:highlight>
                  <a:srgbClr val="FFFFFF"/>
                </a:highlight>
              </a:rPr>
              <a:t>(Statutory DASS)</a:t>
            </a:r>
            <a:endParaRPr sz="1100">
              <a:solidFill>
                <a:srgbClr val="333333"/>
              </a:solidFill>
              <a:highlight>
                <a:srgbClr val="FFFFFF"/>
              </a:highlight>
            </a:endParaRPr>
          </a:p>
        </p:txBody>
      </p:sp>
      <p:sp>
        <p:nvSpPr>
          <p:cNvPr id="331" name="Google Shape;331;p18"/>
          <p:cNvSpPr txBox="1"/>
          <p:nvPr/>
        </p:nvSpPr>
        <p:spPr>
          <a:xfrm>
            <a:off x="152400" y="176650"/>
            <a:ext cx="7981800" cy="866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559"/>
              </a:spcBef>
              <a:spcAft>
                <a:spcPts val="0"/>
              </a:spcAft>
              <a:buNone/>
            </a:pPr>
            <a:r>
              <a:rPr b="1" lang="en-GB" sz="2300">
                <a:solidFill>
                  <a:srgbClr val="333333"/>
                </a:solidFill>
                <a:highlight>
                  <a:srgbClr val="FFFFFF"/>
                </a:highlight>
              </a:rPr>
              <a:t>PEOPLE SERVICES DIRECTORATE </a:t>
            </a:r>
            <a:endParaRPr sz="2300">
              <a:solidFill>
                <a:schemeClr val="dk1"/>
              </a:solidFill>
              <a:latin typeface="Calibri"/>
              <a:ea typeface="Calibri"/>
              <a:cs typeface="Calibri"/>
              <a:sym typeface="Calibri"/>
            </a:endParaRPr>
          </a:p>
        </p:txBody>
      </p:sp>
      <p:sp>
        <p:nvSpPr>
          <p:cNvPr id="332" name="Google Shape;332;p18"/>
          <p:cNvSpPr txBox="1"/>
          <p:nvPr/>
        </p:nvSpPr>
        <p:spPr>
          <a:xfrm>
            <a:off x="2325450" y="2158452"/>
            <a:ext cx="29952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t>Jonathan Williams</a:t>
            </a:r>
            <a:endParaRPr b="1" sz="1100"/>
          </a:p>
          <a:p>
            <a:pPr indent="0" lvl="0" marL="0" marR="0" rtl="0" algn="ctr">
              <a:spcBef>
                <a:spcPts val="200"/>
              </a:spcBef>
              <a:spcAft>
                <a:spcPts val="0"/>
              </a:spcAft>
              <a:buNone/>
            </a:pPr>
            <a:r>
              <a:rPr lang="en-GB" sz="1100">
                <a:solidFill>
                  <a:srgbClr val="333333"/>
                </a:solidFill>
                <a:highlight>
                  <a:srgbClr val="FFFFFF"/>
                </a:highlight>
              </a:rPr>
              <a:t>Director Children's Services (Statutory DCS)</a:t>
            </a:r>
            <a:endParaRPr b="1" sz="1100"/>
          </a:p>
        </p:txBody>
      </p:sp>
      <p:sp>
        <p:nvSpPr>
          <p:cNvPr id="333" name="Google Shape;333;p18"/>
          <p:cNvSpPr txBox="1"/>
          <p:nvPr/>
        </p:nvSpPr>
        <p:spPr>
          <a:xfrm>
            <a:off x="7161850" y="2137975"/>
            <a:ext cx="2995200" cy="7716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highlight>
                  <a:srgbClr val="FFFFFF"/>
                </a:highlight>
              </a:rPr>
              <a:t>Sandra Howard</a:t>
            </a:r>
            <a:endParaRPr b="1" sz="1100">
              <a:highlight>
                <a:srgbClr val="FFFFFF"/>
              </a:highlight>
            </a:endParaRPr>
          </a:p>
          <a:p>
            <a:pPr indent="0" lvl="0" marL="0" marR="0" rtl="0" algn="ctr">
              <a:spcBef>
                <a:spcPts val="200"/>
              </a:spcBef>
              <a:spcAft>
                <a:spcPts val="0"/>
              </a:spcAft>
              <a:buNone/>
            </a:pPr>
            <a:r>
              <a:rPr lang="en-GB" sz="1100">
                <a:solidFill>
                  <a:srgbClr val="333333"/>
                </a:solidFill>
                <a:highlight>
                  <a:srgbClr val="FFFFFF"/>
                </a:highlight>
              </a:rPr>
              <a:t>D</a:t>
            </a:r>
            <a:r>
              <a:rPr lang="en-GB" sz="1100">
                <a:solidFill>
                  <a:srgbClr val="333333"/>
                </a:solidFill>
                <a:highlight>
                  <a:srgbClr val="FFFFFF"/>
                </a:highlight>
              </a:rPr>
              <a:t>irector, People Services (Adult Social Care)</a:t>
            </a:r>
            <a:endParaRPr b="1" sz="1100">
              <a:solidFill>
                <a:srgbClr val="333333"/>
              </a:solidFill>
              <a:highlight>
                <a:srgbClr val="FFFFFF"/>
              </a:highlight>
            </a:endParaRPr>
          </a:p>
        </p:txBody>
      </p:sp>
      <p:sp>
        <p:nvSpPr>
          <p:cNvPr id="334" name="Google Shape;334;p18"/>
          <p:cNvSpPr txBox="1"/>
          <p:nvPr/>
        </p:nvSpPr>
        <p:spPr>
          <a:xfrm>
            <a:off x="7161900" y="3009914"/>
            <a:ext cx="29952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200"/>
              </a:spcBef>
              <a:spcAft>
                <a:spcPts val="0"/>
              </a:spcAft>
              <a:buClr>
                <a:schemeClr val="dk1"/>
              </a:buClr>
              <a:buFont typeface="Arial"/>
              <a:buNone/>
            </a:pPr>
            <a:r>
              <a:rPr b="1" lang="en-GB" sz="1100">
                <a:highlight>
                  <a:srgbClr val="FFFFFF"/>
                </a:highlight>
              </a:rPr>
              <a:t>Lynne Brown</a:t>
            </a:r>
            <a:endParaRPr b="1" sz="1100">
              <a:highlight>
                <a:srgbClr val="FFFFFF"/>
              </a:highlight>
            </a:endParaRPr>
          </a:p>
          <a:p>
            <a:pPr indent="0" lvl="0" marL="0" rtl="0" algn="ctr">
              <a:spcBef>
                <a:spcPts val="200"/>
              </a:spcBef>
              <a:spcAft>
                <a:spcPts val="0"/>
              </a:spcAft>
              <a:buClr>
                <a:schemeClr val="dk1"/>
              </a:buClr>
              <a:buFont typeface="Arial"/>
              <a:buNone/>
            </a:pPr>
            <a:r>
              <a:rPr lang="en-GB" sz="1100">
                <a:highlight>
                  <a:srgbClr val="FFFFFF"/>
                </a:highlight>
              </a:rPr>
              <a:t>Head of Service: Hospital Pathway and Reablement</a:t>
            </a:r>
            <a:endParaRPr sz="1100"/>
          </a:p>
        </p:txBody>
      </p:sp>
      <p:sp>
        <p:nvSpPr>
          <p:cNvPr id="335" name="Google Shape;335;p18"/>
          <p:cNvSpPr txBox="1"/>
          <p:nvPr/>
        </p:nvSpPr>
        <p:spPr>
          <a:xfrm>
            <a:off x="7163550" y="5721939"/>
            <a:ext cx="29952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highlight>
                  <a:srgbClr val="FFFFFF"/>
                </a:highlight>
              </a:rPr>
              <a:t>Peter Anike</a:t>
            </a:r>
            <a:endParaRPr b="1" sz="1100">
              <a:highlight>
                <a:srgbClr val="FFFFFF"/>
              </a:highlight>
            </a:endParaRPr>
          </a:p>
          <a:p>
            <a:pPr indent="0" lvl="0" marL="0" marR="0" rtl="0" algn="ctr">
              <a:spcBef>
                <a:spcPts val="200"/>
              </a:spcBef>
              <a:spcAft>
                <a:spcPts val="0"/>
              </a:spcAft>
              <a:buNone/>
            </a:pPr>
            <a:r>
              <a:rPr lang="en-GB" sz="1100">
                <a:solidFill>
                  <a:srgbClr val="333333"/>
                </a:solidFill>
                <a:highlight>
                  <a:srgbClr val="FFFFFF"/>
                </a:highlight>
              </a:rPr>
              <a:t>Head of Service -Localities</a:t>
            </a:r>
            <a:endParaRPr sz="1100">
              <a:solidFill>
                <a:srgbClr val="333333"/>
              </a:solidFill>
              <a:highlight>
                <a:srgbClr val="FFFFFF"/>
              </a:highlight>
            </a:endParaRPr>
          </a:p>
          <a:p>
            <a:pPr indent="0" lvl="0" marL="0" marR="0" rtl="0" algn="ctr">
              <a:spcBef>
                <a:spcPts val="200"/>
              </a:spcBef>
              <a:spcAft>
                <a:spcPts val="0"/>
              </a:spcAft>
              <a:buNone/>
            </a:pPr>
            <a:r>
              <a:t/>
            </a:r>
            <a:endParaRPr sz="1100">
              <a:solidFill>
                <a:srgbClr val="333333"/>
              </a:solidFill>
              <a:highlight>
                <a:srgbClr val="FFFFFF"/>
              </a:highlight>
            </a:endParaRPr>
          </a:p>
        </p:txBody>
      </p:sp>
      <p:sp>
        <p:nvSpPr>
          <p:cNvPr id="336" name="Google Shape;336;p18"/>
          <p:cNvSpPr txBox="1"/>
          <p:nvPr/>
        </p:nvSpPr>
        <p:spPr>
          <a:xfrm>
            <a:off x="7163550" y="4790527"/>
            <a:ext cx="29952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highlight>
                  <a:srgbClr val="FFFFFF"/>
                </a:highlight>
              </a:rPr>
              <a:t>Andrea Green</a:t>
            </a:r>
            <a:endParaRPr b="1" sz="1100">
              <a:highlight>
                <a:srgbClr val="FFFFFF"/>
              </a:highlight>
            </a:endParaRPr>
          </a:p>
          <a:p>
            <a:pPr indent="0" lvl="0" marL="0" marR="0" rtl="0" algn="ctr">
              <a:spcBef>
                <a:spcPts val="200"/>
              </a:spcBef>
              <a:spcAft>
                <a:spcPts val="0"/>
              </a:spcAft>
              <a:buNone/>
            </a:pPr>
            <a:r>
              <a:rPr lang="en-GB" sz="1100">
                <a:solidFill>
                  <a:srgbClr val="333333"/>
                </a:solidFill>
                <a:highlight>
                  <a:srgbClr val="FFFFFF"/>
                </a:highlight>
              </a:rPr>
              <a:t>Head of Service - Mental Health, Learning Disability and Transitions</a:t>
            </a:r>
            <a:endParaRPr b="1" sz="1100"/>
          </a:p>
        </p:txBody>
      </p:sp>
      <p:sp>
        <p:nvSpPr>
          <p:cNvPr id="337" name="Google Shape;337;p18"/>
          <p:cNvSpPr txBox="1"/>
          <p:nvPr/>
        </p:nvSpPr>
        <p:spPr>
          <a:xfrm>
            <a:off x="609300" y="3897825"/>
            <a:ext cx="2995200" cy="663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t>Debbie Owen</a:t>
            </a:r>
            <a:endParaRPr b="1" sz="1100"/>
          </a:p>
          <a:p>
            <a:pPr indent="0" lvl="0" marL="0" marR="0" rtl="0" algn="ctr">
              <a:spcBef>
                <a:spcPts val="200"/>
              </a:spcBef>
              <a:spcAft>
                <a:spcPts val="0"/>
              </a:spcAft>
              <a:buNone/>
            </a:pPr>
            <a:r>
              <a:rPr lang="en-GB" sz="1100">
                <a:solidFill>
                  <a:srgbClr val="333333"/>
                </a:solidFill>
                <a:highlight>
                  <a:srgbClr val="FFFFFF"/>
                </a:highlight>
              </a:rPr>
              <a:t>Head of Service - Corporate Parenting</a:t>
            </a:r>
            <a:endParaRPr b="1" sz="1100"/>
          </a:p>
        </p:txBody>
      </p:sp>
      <p:sp>
        <p:nvSpPr>
          <p:cNvPr id="338" name="Google Shape;338;p18"/>
          <p:cNvSpPr txBox="1"/>
          <p:nvPr/>
        </p:nvSpPr>
        <p:spPr>
          <a:xfrm>
            <a:off x="3886425" y="3028150"/>
            <a:ext cx="29952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highlight>
                  <a:srgbClr val="FFFFFF"/>
                </a:highlight>
              </a:rPr>
              <a:t>Kieran Holliday</a:t>
            </a:r>
            <a:endParaRPr b="1" sz="1100">
              <a:highlight>
                <a:srgbClr val="FFFFFF"/>
              </a:highlight>
            </a:endParaRPr>
          </a:p>
          <a:p>
            <a:pPr indent="0" lvl="0" marL="0" marR="0" rtl="0" algn="ctr">
              <a:spcBef>
                <a:spcPts val="200"/>
              </a:spcBef>
              <a:spcAft>
                <a:spcPts val="0"/>
              </a:spcAft>
              <a:buNone/>
            </a:pPr>
            <a:r>
              <a:rPr lang="en-GB" sz="1100">
                <a:solidFill>
                  <a:srgbClr val="333333"/>
                </a:solidFill>
                <a:highlight>
                  <a:srgbClr val="FFFFFF"/>
                </a:highlight>
              </a:rPr>
              <a:t>Director Education and Targeted Family Support</a:t>
            </a:r>
            <a:endParaRPr b="1" sz="1100">
              <a:solidFill>
                <a:srgbClr val="333333"/>
              </a:solidFill>
              <a:highlight>
                <a:srgbClr val="FFFFFF"/>
              </a:highlight>
            </a:endParaRPr>
          </a:p>
        </p:txBody>
      </p:sp>
      <p:sp>
        <p:nvSpPr>
          <p:cNvPr id="339" name="Google Shape;339;p18"/>
          <p:cNvSpPr txBox="1"/>
          <p:nvPr/>
        </p:nvSpPr>
        <p:spPr>
          <a:xfrm>
            <a:off x="7163550" y="3766874"/>
            <a:ext cx="2995200" cy="8667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highlight>
                  <a:srgbClr val="FFFFFF"/>
                </a:highlight>
              </a:rPr>
              <a:t>Abigail Olaleye </a:t>
            </a:r>
            <a:endParaRPr b="1" sz="1100">
              <a:highlight>
                <a:srgbClr val="FFFFFF"/>
              </a:highlight>
            </a:endParaRPr>
          </a:p>
          <a:p>
            <a:pPr indent="0" lvl="0" marL="0" rtl="0" algn="ctr">
              <a:lnSpc>
                <a:spcPct val="120000"/>
              </a:lnSpc>
              <a:spcBef>
                <a:spcPts val="0"/>
              </a:spcBef>
              <a:spcAft>
                <a:spcPts val="0"/>
              </a:spcAft>
              <a:buClr>
                <a:schemeClr val="dk1"/>
              </a:buClr>
              <a:buSzPts val="1100"/>
              <a:buFont typeface="Arial"/>
              <a:buNone/>
            </a:pPr>
            <a:r>
              <a:rPr lang="en-GB" sz="1100">
                <a:solidFill>
                  <a:schemeClr val="dk1"/>
                </a:solidFill>
                <a:highlight>
                  <a:srgbClr val="FFFFFF"/>
                </a:highlight>
              </a:rPr>
              <a:t>Head of Service - Adults First Contact Service, DoLS Safeguarding and General Duty</a:t>
            </a:r>
            <a:endParaRPr sz="1100">
              <a:solidFill>
                <a:schemeClr val="dk1"/>
              </a:solidFill>
              <a:highlight>
                <a:srgbClr val="FFFFFF"/>
              </a:highlight>
            </a:endParaRPr>
          </a:p>
          <a:p>
            <a:pPr indent="0" lvl="0" marL="0" marR="0" rtl="0" algn="ctr">
              <a:spcBef>
                <a:spcPts val="600"/>
              </a:spcBef>
              <a:spcAft>
                <a:spcPts val="0"/>
              </a:spcAft>
              <a:buNone/>
            </a:pPr>
            <a:r>
              <a:t/>
            </a:r>
            <a:endParaRPr sz="1100">
              <a:solidFill>
                <a:srgbClr val="333333"/>
              </a:solidFill>
              <a:highlight>
                <a:srgbClr val="FFFFFF"/>
              </a:highlight>
            </a:endParaRPr>
          </a:p>
        </p:txBody>
      </p:sp>
      <p:sp>
        <p:nvSpPr>
          <p:cNvPr id="340" name="Google Shape;340;p18"/>
          <p:cNvSpPr txBox="1"/>
          <p:nvPr/>
        </p:nvSpPr>
        <p:spPr>
          <a:xfrm>
            <a:off x="10647000" y="3319875"/>
            <a:ext cx="2995200" cy="663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200"/>
              </a:spcBef>
              <a:spcAft>
                <a:spcPts val="0"/>
              </a:spcAft>
              <a:buClr>
                <a:schemeClr val="dk1"/>
              </a:buClr>
              <a:buFont typeface="Arial"/>
              <a:buNone/>
            </a:pPr>
            <a:r>
              <a:rPr b="1" lang="en-GB" sz="1100">
                <a:solidFill>
                  <a:schemeClr val="dk1"/>
                </a:solidFill>
                <a:highlight>
                  <a:schemeClr val="lt1"/>
                </a:highlight>
              </a:rPr>
              <a:t>Anna Saunders </a:t>
            </a:r>
            <a:endParaRPr b="1" sz="1100">
              <a:solidFill>
                <a:schemeClr val="dk1"/>
              </a:solidFill>
              <a:highlight>
                <a:schemeClr val="lt1"/>
              </a:highlight>
            </a:endParaRPr>
          </a:p>
          <a:p>
            <a:pPr indent="0" lvl="0" marL="0" rtl="0" algn="ctr">
              <a:spcBef>
                <a:spcPts val="200"/>
              </a:spcBef>
              <a:spcAft>
                <a:spcPts val="0"/>
              </a:spcAft>
              <a:buClr>
                <a:schemeClr val="dk1"/>
              </a:buClr>
              <a:buFont typeface="Arial"/>
              <a:buNone/>
            </a:pPr>
            <a:r>
              <a:rPr lang="en-GB" sz="1100">
                <a:solidFill>
                  <a:srgbClr val="333333"/>
                </a:solidFill>
                <a:highlight>
                  <a:schemeClr val="lt1"/>
                </a:highlight>
              </a:rPr>
              <a:t>Director, Commissioning</a:t>
            </a:r>
            <a:endParaRPr b="1" sz="1100">
              <a:highlight>
                <a:srgbClr val="FFFFFF"/>
              </a:highlight>
            </a:endParaRPr>
          </a:p>
        </p:txBody>
      </p:sp>
      <p:sp>
        <p:nvSpPr>
          <p:cNvPr id="341" name="Google Shape;341;p18"/>
          <p:cNvSpPr txBox="1"/>
          <p:nvPr/>
        </p:nvSpPr>
        <p:spPr>
          <a:xfrm>
            <a:off x="3824238" y="3873552"/>
            <a:ext cx="29952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highlight>
                  <a:srgbClr val="FFFFFF"/>
                </a:highlight>
              </a:rPr>
              <a:t>Amalia Banon</a:t>
            </a:r>
            <a:endParaRPr b="1" sz="1100">
              <a:highlight>
                <a:srgbClr val="FFFFFF"/>
              </a:highlight>
            </a:endParaRPr>
          </a:p>
          <a:p>
            <a:pPr indent="0" lvl="0" marL="0" marR="0" rtl="0" algn="ctr">
              <a:spcBef>
                <a:spcPts val="200"/>
              </a:spcBef>
              <a:spcAft>
                <a:spcPts val="0"/>
              </a:spcAft>
              <a:buNone/>
            </a:pPr>
            <a:r>
              <a:rPr lang="en-GB" sz="1100">
                <a:solidFill>
                  <a:srgbClr val="333333"/>
                </a:solidFill>
                <a:highlight>
                  <a:srgbClr val="FFFFFF"/>
                </a:highlight>
              </a:rPr>
              <a:t>Head Of SEND</a:t>
            </a:r>
            <a:endParaRPr b="1" sz="1100"/>
          </a:p>
        </p:txBody>
      </p:sp>
      <p:sp>
        <p:nvSpPr>
          <p:cNvPr id="342" name="Google Shape;342;p18"/>
          <p:cNvSpPr txBox="1"/>
          <p:nvPr/>
        </p:nvSpPr>
        <p:spPr>
          <a:xfrm>
            <a:off x="609300" y="5029339"/>
            <a:ext cx="29952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t/>
            </a:r>
            <a:endParaRPr b="1" sz="1100">
              <a:highlight>
                <a:srgbClr val="FFFFFF"/>
              </a:highlight>
            </a:endParaRPr>
          </a:p>
          <a:p>
            <a:pPr indent="0" lvl="0" marL="0" marR="0" rtl="0" algn="ctr">
              <a:spcBef>
                <a:spcPts val="200"/>
              </a:spcBef>
              <a:spcAft>
                <a:spcPts val="0"/>
              </a:spcAft>
              <a:buNone/>
            </a:pPr>
            <a:r>
              <a:rPr lang="en-GB" sz="1100">
                <a:solidFill>
                  <a:srgbClr val="333333"/>
                </a:solidFill>
                <a:highlight>
                  <a:srgbClr val="FFFFFF"/>
                </a:highlight>
              </a:rPr>
              <a:t>Head of Service - Family Support and Care Planning</a:t>
            </a:r>
            <a:endParaRPr sz="1100">
              <a:solidFill>
                <a:srgbClr val="333333"/>
              </a:solidFill>
              <a:highlight>
                <a:srgbClr val="FFFFFF"/>
              </a:highlight>
            </a:endParaRPr>
          </a:p>
        </p:txBody>
      </p:sp>
      <p:sp>
        <p:nvSpPr>
          <p:cNvPr id="343" name="Google Shape;343;p18"/>
          <p:cNvSpPr txBox="1"/>
          <p:nvPr/>
        </p:nvSpPr>
        <p:spPr>
          <a:xfrm>
            <a:off x="609300" y="7030525"/>
            <a:ext cx="29952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highlight>
                  <a:srgbClr val="FFFFFF"/>
                </a:highlight>
              </a:rPr>
              <a:t>Michael Radley</a:t>
            </a:r>
            <a:endParaRPr b="1" sz="1100">
              <a:highlight>
                <a:srgbClr val="FFFFFF"/>
              </a:highlight>
            </a:endParaRPr>
          </a:p>
          <a:p>
            <a:pPr indent="0" lvl="0" marL="0" marR="0" rtl="0" algn="ctr">
              <a:spcBef>
                <a:spcPts val="200"/>
              </a:spcBef>
              <a:spcAft>
                <a:spcPts val="0"/>
              </a:spcAft>
              <a:buNone/>
            </a:pPr>
            <a:r>
              <a:rPr lang="en-GB" sz="1100">
                <a:solidFill>
                  <a:srgbClr val="333333"/>
                </a:solidFill>
                <a:highlight>
                  <a:srgbClr val="FFFFFF"/>
                </a:highlight>
              </a:rPr>
              <a:t>Principal Social Worker and Practice Support &amp; Development Service</a:t>
            </a:r>
            <a:endParaRPr b="1" sz="1100">
              <a:solidFill>
                <a:srgbClr val="333333"/>
              </a:solidFill>
              <a:highlight>
                <a:srgbClr val="FFFFFF"/>
              </a:highlight>
            </a:endParaRPr>
          </a:p>
        </p:txBody>
      </p:sp>
      <p:cxnSp>
        <p:nvCxnSpPr>
          <p:cNvPr id="344" name="Google Shape;344;p18"/>
          <p:cNvCxnSpPr/>
          <p:nvPr/>
        </p:nvCxnSpPr>
        <p:spPr>
          <a:xfrm flipH="1">
            <a:off x="9057275" y="1258925"/>
            <a:ext cx="5527200" cy="14400"/>
          </a:xfrm>
          <a:prstGeom prst="straightConnector1">
            <a:avLst/>
          </a:prstGeom>
          <a:noFill/>
          <a:ln cap="flat" cmpd="sng" w="9525">
            <a:solidFill>
              <a:schemeClr val="dk2"/>
            </a:solidFill>
            <a:prstDash val="solid"/>
            <a:round/>
            <a:headEnd len="med" w="med" type="none"/>
            <a:tailEnd len="med" w="med" type="none"/>
          </a:ln>
        </p:spPr>
      </p:cxnSp>
      <p:cxnSp>
        <p:nvCxnSpPr>
          <p:cNvPr id="345" name="Google Shape;345;p18"/>
          <p:cNvCxnSpPr>
            <a:stCxn id="330" idx="3"/>
            <a:endCxn id="330" idx="3"/>
          </p:cNvCxnSpPr>
          <p:nvPr/>
        </p:nvCxnSpPr>
        <p:spPr>
          <a:xfrm>
            <a:off x="9057275" y="1297625"/>
            <a:ext cx="0" cy="0"/>
          </a:xfrm>
          <a:prstGeom prst="straightConnector1">
            <a:avLst/>
          </a:prstGeom>
          <a:noFill/>
          <a:ln cap="flat" cmpd="sng" w="9525">
            <a:solidFill>
              <a:schemeClr val="dk2"/>
            </a:solidFill>
            <a:prstDash val="solid"/>
            <a:round/>
            <a:headEnd len="med" w="med" type="none"/>
            <a:tailEnd len="med" w="med" type="none"/>
          </a:ln>
        </p:spPr>
      </p:cxnSp>
      <p:cxnSp>
        <p:nvCxnSpPr>
          <p:cNvPr id="346" name="Google Shape;346;p18"/>
          <p:cNvCxnSpPr/>
          <p:nvPr/>
        </p:nvCxnSpPr>
        <p:spPr>
          <a:xfrm>
            <a:off x="3825250" y="1259850"/>
            <a:ext cx="2364900" cy="8700"/>
          </a:xfrm>
          <a:prstGeom prst="straightConnector1">
            <a:avLst/>
          </a:prstGeom>
          <a:noFill/>
          <a:ln cap="flat" cmpd="sng" w="9525">
            <a:solidFill>
              <a:schemeClr val="dk2"/>
            </a:solidFill>
            <a:prstDash val="solid"/>
            <a:round/>
            <a:headEnd len="med" w="med" type="none"/>
            <a:tailEnd len="med" w="med" type="none"/>
          </a:ln>
        </p:spPr>
      </p:cxnSp>
      <p:cxnSp>
        <p:nvCxnSpPr>
          <p:cNvPr id="347" name="Google Shape;347;p18"/>
          <p:cNvCxnSpPr>
            <a:endCxn id="332" idx="0"/>
          </p:cNvCxnSpPr>
          <p:nvPr/>
        </p:nvCxnSpPr>
        <p:spPr>
          <a:xfrm flipH="1">
            <a:off x="3823050" y="1289052"/>
            <a:ext cx="7800" cy="869400"/>
          </a:xfrm>
          <a:prstGeom prst="straightConnector1">
            <a:avLst/>
          </a:prstGeom>
          <a:noFill/>
          <a:ln cap="flat" cmpd="sng" w="9525">
            <a:solidFill>
              <a:schemeClr val="dk2"/>
            </a:solidFill>
            <a:prstDash val="solid"/>
            <a:round/>
            <a:headEnd len="med" w="med" type="none"/>
            <a:tailEnd len="med" w="med" type="none"/>
          </a:ln>
        </p:spPr>
      </p:cxnSp>
      <p:sp>
        <p:nvSpPr>
          <p:cNvPr id="348" name="Google Shape;348;p18"/>
          <p:cNvSpPr txBox="1"/>
          <p:nvPr/>
        </p:nvSpPr>
        <p:spPr>
          <a:xfrm>
            <a:off x="3886425" y="4973575"/>
            <a:ext cx="2995200" cy="7716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200"/>
              </a:spcBef>
              <a:spcAft>
                <a:spcPts val="0"/>
              </a:spcAft>
              <a:buNone/>
            </a:pPr>
            <a:r>
              <a:rPr b="1" lang="en-GB" sz="1100">
                <a:solidFill>
                  <a:srgbClr val="333333"/>
                </a:solidFill>
                <a:highlight>
                  <a:schemeClr val="lt1"/>
                </a:highlight>
              </a:rPr>
              <a:t>Jack Cutler</a:t>
            </a:r>
            <a:endParaRPr b="1" sz="1100">
              <a:solidFill>
                <a:srgbClr val="333333"/>
              </a:solidFill>
              <a:highlight>
                <a:schemeClr val="lt1"/>
              </a:highlight>
            </a:endParaRPr>
          </a:p>
          <a:p>
            <a:pPr indent="0" lvl="0" marL="0" rtl="0" algn="ctr">
              <a:spcBef>
                <a:spcPts val="200"/>
              </a:spcBef>
              <a:spcAft>
                <a:spcPts val="0"/>
              </a:spcAft>
              <a:buClr>
                <a:schemeClr val="dk1"/>
              </a:buClr>
              <a:buFont typeface="Arial"/>
              <a:buNone/>
            </a:pPr>
            <a:r>
              <a:rPr lang="en-GB" sz="1100">
                <a:solidFill>
                  <a:srgbClr val="333333"/>
                </a:solidFill>
                <a:highlight>
                  <a:schemeClr val="lt1"/>
                </a:highlight>
              </a:rPr>
              <a:t>Head of Pupil Based </a:t>
            </a:r>
            <a:endParaRPr sz="1100">
              <a:solidFill>
                <a:srgbClr val="333333"/>
              </a:solidFill>
              <a:highlight>
                <a:schemeClr val="lt1"/>
              </a:highlight>
            </a:endParaRPr>
          </a:p>
          <a:p>
            <a:pPr indent="0" lvl="0" marL="0" rtl="0" algn="ctr">
              <a:spcBef>
                <a:spcPts val="200"/>
              </a:spcBef>
              <a:spcAft>
                <a:spcPts val="0"/>
              </a:spcAft>
              <a:buClr>
                <a:schemeClr val="dk1"/>
              </a:buClr>
              <a:buFont typeface="Arial"/>
              <a:buNone/>
            </a:pPr>
            <a:r>
              <a:rPr lang="en-GB" sz="1100">
                <a:solidFill>
                  <a:srgbClr val="333333"/>
                </a:solidFill>
                <a:highlight>
                  <a:schemeClr val="lt1"/>
                </a:highlight>
              </a:rPr>
              <a:t>Commissioning</a:t>
            </a:r>
            <a:endParaRPr/>
          </a:p>
        </p:txBody>
      </p:sp>
      <p:sp>
        <p:nvSpPr>
          <p:cNvPr id="349" name="Google Shape;349;p18"/>
          <p:cNvSpPr txBox="1"/>
          <p:nvPr/>
        </p:nvSpPr>
        <p:spPr>
          <a:xfrm>
            <a:off x="610950" y="3028139"/>
            <a:ext cx="29952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highlight>
                  <a:srgbClr val="FFFFFF"/>
                </a:highlight>
              </a:rPr>
              <a:t>Jackie McCarthy</a:t>
            </a:r>
            <a:endParaRPr b="1" sz="1100">
              <a:highlight>
                <a:srgbClr val="FFFFFF"/>
              </a:highlight>
            </a:endParaRPr>
          </a:p>
          <a:p>
            <a:pPr indent="0" lvl="0" marL="0" marR="0" rtl="0" algn="ctr">
              <a:spcBef>
                <a:spcPts val="200"/>
              </a:spcBef>
              <a:spcAft>
                <a:spcPts val="0"/>
              </a:spcAft>
              <a:buNone/>
            </a:pPr>
            <a:r>
              <a:rPr lang="en-GB" sz="1100">
                <a:highlight>
                  <a:srgbClr val="FFFFFF"/>
                </a:highlight>
              </a:rPr>
              <a:t>Interim </a:t>
            </a:r>
            <a:r>
              <a:rPr lang="en-GB" sz="1100">
                <a:highlight>
                  <a:srgbClr val="FFFFFF"/>
                </a:highlight>
              </a:rPr>
              <a:t>Director Children’s Social Care and Safeguarding</a:t>
            </a:r>
            <a:endParaRPr sz="1100">
              <a:highlight>
                <a:srgbClr val="FFFFFF"/>
              </a:highlight>
            </a:endParaRPr>
          </a:p>
        </p:txBody>
      </p:sp>
      <p:sp>
        <p:nvSpPr>
          <p:cNvPr id="350" name="Google Shape;350;p18"/>
          <p:cNvSpPr txBox="1"/>
          <p:nvPr/>
        </p:nvSpPr>
        <p:spPr>
          <a:xfrm>
            <a:off x="610950" y="5928225"/>
            <a:ext cx="2995200" cy="8667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highlight>
                  <a:srgbClr val="FFFFFF"/>
                </a:highlight>
              </a:rPr>
              <a:t>Andrea Bryant</a:t>
            </a:r>
            <a:endParaRPr b="1" sz="1100">
              <a:highlight>
                <a:srgbClr val="FFFFFF"/>
              </a:highlight>
            </a:endParaRPr>
          </a:p>
          <a:p>
            <a:pPr indent="0" lvl="0" marL="0" marR="0" rtl="0" algn="ctr">
              <a:spcBef>
                <a:spcPts val="200"/>
              </a:spcBef>
              <a:spcAft>
                <a:spcPts val="0"/>
              </a:spcAft>
              <a:buClr>
                <a:schemeClr val="dk1"/>
              </a:buClr>
              <a:buSzPts val="1100"/>
              <a:buFont typeface="Arial"/>
              <a:buNone/>
            </a:pPr>
            <a:r>
              <a:rPr lang="en-GB" sz="1100">
                <a:solidFill>
                  <a:srgbClr val="222222"/>
                </a:solidFill>
                <a:highlight>
                  <a:srgbClr val="FFFFFF"/>
                </a:highlight>
              </a:rPr>
              <a:t>Head of Service - Children’s First Contact Service, EDT, </a:t>
            </a:r>
            <a:r>
              <a:rPr lang="en-GB" sz="1100">
                <a:solidFill>
                  <a:srgbClr val="222222"/>
                </a:solidFill>
                <a:highlight>
                  <a:srgbClr val="FFFFFF"/>
                </a:highlight>
              </a:rPr>
              <a:t>Disability</a:t>
            </a:r>
            <a:r>
              <a:rPr lang="en-GB" sz="1100">
                <a:solidFill>
                  <a:srgbClr val="222222"/>
                </a:solidFill>
                <a:highlight>
                  <a:srgbClr val="FFFFFF"/>
                </a:highlight>
              </a:rPr>
              <a:t> &amp; Domestic Abuse Services</a:t>
            </a:r>
            <a:endParaRPr sz="1100">
              <a:solidFill>
                <a:srgbClr val="222222"/>
              </a:solidFill>
              <a:highlight>
                <a:srgbClr val="FFFFFF"/>
              </a:highlight>
            </a:endParaRPr>
          </a:p>
          <a:p>
            <a:pPr indent="0" lvl="0" marL="0" marR="0" rtl="0" algn="ctr">
              <a:spcBef>
                <a:spcPts val="200"/>
              </a:spcBef>
              <a:spcAft>
                <a:spcPts val="0"/>
              </a:spcAft>
              <a:buNone/>
            </a:pPr>
            <a:r>
              <a:t/>
            </a:r>
            <a:endParaRPr sz="1100">
              <a:solidFill>
                <a:srgbClr val="333333"/>
              </a:solidFill>
              <a:highlight>
                <a:srgbClr val="FFFFFF"/>
              </a:highlight>
            </a:endParaRPr>
          </a:p>
        </p:txBody>
      </p:sp>
      <p:sp>
        <p:nvSpPr>
          <p:cNvPr id="351" name="Google Shape;351;p18"/>
          <p:cNvSpPr txBox="1"/>
          <p:nvPr/>
        </p:nvSpPr>
        <p:spPr>
          <a:xfrm>
            <a:off x="3941525" y="5928225"/>
            <a:ext cx="29952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highlight>
                  <a:srgbClr val="FFFFFF"/>
                </a:highlight>
              </a:rPr>
              <a:t>Angela Killalea</a:t>
            </a:r>
            <a:endParaRPr b="1" sz="1100">
              <a:highlight>
                <a:srgbClr val="FFFFFF"/>
              </a:highlight>
            </a:endParaRPr>
          </a:p>
          <a:p>
            <a:pPr indent="0" lvl="0" marL="0" rtl="0" algn="ctr">
              <a:lnSpc>
                <a:spcPct val="115000"/>
              </a:lnSpc>
              <a:spcBef>
                <a:spcPts val="0"/>
              </a:spcBef>
              <a:spcAft>
                <a:spcPts val="0"/>
              </a:spcAft>
              <a:buClr>
                <a:schemeClr val="dk1"/>
              </a:buClr>
              <a:buSzPts val="1100"/>
              <a:buFont typeface="Arial"/>
              <a:buNone/>
            </a:pPr>
            <a:r>
              <a:rPr lang="en-GB" sz="1100">
                <a:solidFill>
                  <a:schemeClr val="dk1"/>
                </a:solidFill>
                <a:highlight>
                  <a:srgbClr val="FFFFFF"/>
                </a:highlight>
              </a:rPr>
              <a:t>Head of Service - </a:t>
            </a:r>
            <a:r>
              <a:rPr lang="en-GB" sz="1100">
                <a:solidFill>
                  <a:srgbClr val="222222"/>
                </a:solidFill>
                <a:highlight>
                  <a:srgbClr val="FFFFFF"/>
                </a:highlight>
              </a:rPr>
              <a:t>Integrated Support &amp; Safer Communities</a:t>
            </a:r>
            <a:endParaRPr sz="1100">
              <a:solidFill>
                <a:srgbClr val="222222"/>
              </a:solidFill>
              <a:highlight>
                <a:srgbClr val="FFFFFF"/>
              </a:highlight>
            </a:endParaRPr>
          </a:p>
          <a:p>
            <a:pPr indent="0" lvl="0" marL="0" marR="0" rtl="0" algn="ctr">
              <a:spcBef>
                <a:spcPts val="200"/>
              </a:spcBef>
              <a:spcAft>
                <a:spcPts val="0"/>
              </a:spcAft>
              <a:buNone/>
            </a:pPr>
            <a:r>
              <a:t/>
            </a:r>
            <a:endParaRPr sz="1100">
              <a:solidFill>
                <a:srgbClr val="333333"/>
              </a:solidFill>
              <a:highlight>
                <a:srgbClr val="FFFFFF"/>
              </a:highlight>
            </a:endParaRPr>
          </a:p>
        </p:txBody>
      </p:sp>
      <p:sp>
        <p:nvSpPr>
          <p:cNvPr id="352" name="Google Shape;352;p18"/>
          <p:cNvSpPr txBox="1"/>
          <p:nvPr/>
        </p:nvSpPr>
        <p:spPr>
          <a:xfrm>
            <a:off x="7163550" y="6653375"/>
            <a:ext cx="2995200" cy="7263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highlight>
                  <a:srgbClr val="FFFFFF"/>
                </a:highlight>
              </a:rPr>
              <a:t>Rosemary Elston-Smith</a:t>
            </a:r>
            <a:endParaRPr b="1" sz="1100">
              <a:highlight>
                <a:srgbClr val="FFFFFF"/>
              </a:highlight>
            </a:endParaRPr>
          </a:p>
          <a:p>
            <a:pPr indent="0" lvl="0" marL="0" marR="0" rtl="0" algn="ctr">
              <a:spcBef>
                <a:spcPts val="200"/>
              </a:spcBef>
              <a:spcAft>
                <a:spcPts val="0"/>
              </a:spcAft>
              <a:buNone/>
            </a:pPr>
            <a:r>
              <a:rPr lang="en-GB" sz="1100">
                <a:highlight>
                  <a:srgbClr val="FFFFFF"/>
                </a:highlight>
              </a:rPr>
              <a:t>Principal Occupational Therapist</a:t>
            </a:r>
            <a:endParaRPr sz="1100">
              <a:highlight>
                <a:srgbClr val="FFFFFF"/>
              </a:highlight>
            </a:endParaRPr>
          </a:p>
          <a:p>
            <a:pPr indent="0" lvl="0" marL="0" marR="0" rtl="0" algn="ctr">
              <a:spcBef>
                <a:spcPts val="200"/>
              </a:spcBef>
              <a:spcAft>
                <a:spcPts val="0"/>
              </a:spcAft>
              <a:buNone/>
            </a:pPr>
            <a:r>
              <a:rPr lang="en-GB" sz="1100">
                <a:highlight>
                  <a:srgbClr val="FFFFFF"/>
                </a:highlight>
              </a:rPr>
              <a:t>Occupational Therapy Hub</a:t>
            </a:r>
            <a:endParaRPr sz="1100">
              <a:highlight>
                <a:srgbClr val="FFFFFF"/>
              </a:highlight>
            </a:endParaRPr>
          </a:p>
          <a:p>
            <a:pPr indent="0" lvl="0" marL="0" marR="0" rtl="0" algn="ctr">
              <a:spcBef>
                <a:spcPts val="200"/>
              </a:spcBef>
              <a:spcAft>
                <a:spcPts val="0"/>
              </a:spcAft>
              <a:buNone/>
            </a:pPr>
            <a:r>
              <a:t/>
            </a:r>
            <a:endParaRPr sz="1100">
              <a:solidFill>
                <a:srgbClr val="333333"/>
              </a:solidFill>
              <a:highlight>
                <a:srgbClr val="FFFFFF"/>
              </a:highlight>
            </a:endParaRPr>
          </a:p>
        </p:txBody>
      </p:sp>
      <p:cxnSp>
        <p:nvCxnSpPr>
          <p:cNvPr id="353" name="Google Shape;353;p18"/>
          <p:cNvCxnSpPr/>
          <p:nvPr/>
        </p:nvCxnSpPr>
        <p:spPr>
          <a:xfrm>
            <a:off x="8777875" y="1566114"/>
            <a:ext cx="0" cy="572100"/>
          </a:xfrm>
          <a:prstGeom prst="straightConnector1">
            <a:avLst/>
          </a:prstGeom>
          <a:noFill/>
          <a:ln cap="flat" cmpd="sng" w="9525">
            <a:solidFill>
              <a:schemeClr val="dk2"/>
            </a:solidFill>
            <a:prstDash val="solid"/>
            <a:round/>
            <a:headEnd len="med" w="med" type="none"/>
            <a:tailEnd len="med" w="med" type="none"/>
          </a:ln>
        </p:spPr>
      </p:cxnSp>
      <p:cxnSp>
        <p:nvCxnSpPr>
          <p:cNvPr id="354" name="Google Shape;354;p18"/>
          <p:cNvCxnSpPr>
            <a:endCxn id="329" idx="0"/>
          </p:cNvCxnSpPr>
          <p:nvPr/>
        </p:nvCxnSpPr>
        <p:spPr>
          <a:xfrm>
            <a:off x="12144600" y="1241575"/>
            <a:ext cx="0" cy="896400"/>
          </a:xfrm>
          <a:prstGeom prst="straightConnector1">
            <a:avLst/>
          </a:prstGeom>
          <a:noFill/>
          <a:ln cap="flat" cmpd="sng" w="9525">
            <a:solidFill>
              <a:schemeClr val="dk2"/>
            </a:solidFill>
            <a:prstDash val="solid"/>
            <a:round/>
            <a:headEnd len="med" w="med" type="none"/>
            <a:tailEnd len="med" w="med" type="none"/>
          </a:ln>
        </p:spPr>
      </p:cxnSp>
      <p:sp>
        <p:nvSpPr>
          <p:cNvPr id="355" name="Google Shape;355;p18"/>
          <p:cNvSpPr txBox="1"/>
          <p:nvPr/>
        </p:nvSpPr>
        <p:spPr>
          <a:xfrm>
            <a:off x="10647000" y="4319625"/>
            <a:ext cx="2995200" cy="663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200"/>
              </a:spcBef>
              <a:spcAft>
                <a:spcPts val="0"/>
              </a:spcAft>
              <a:buNone/>
            </a:pPr>
            <a:r>
              <a:rPr b="1" lang="en-GB" sz="1100">
                <a:solidFill>
                  <a:schemeClr val="dk1"/>
                </a:solidFill>
                <a:highlight>
                  <a:schemeClr val="lt1"/>
                </a:highlight>
              </a:rPr>
              <a:t>Katie Johnson</a:t>
            </a:r>
            <a:endParaRPr b="1" sz="1100">
              <a:solidFill>
                <a:schemeClr val="dk1"/>
              </a:solidFill>
              <a:highlight>
                <a:schemeClr val="lt1"/>
              </a:highlight>
            </a:endParaRPr>
          </a:p>
          <a:p>
            <a:pPr indent="0" lvl="0" marL="0" rtl="0" algn="ctr">
              <a:spcBef>
                <a:spcPts val="200"/>
              </a:spcBef>
              <a:spcAft>
                <a:spcPts val="0"/>
              </a:spcAft>
              <a:buNone/>
            </a:pPr>
            <a:r>
              <a:rPr lang="en-GB" sz="1100">
                <a:solidFill>
                  <a:srgbClr val="333333"/>
                </a:solidFill>
                <a:highlight>
                  <a:schemeClr val="lt1"/>
                </a:highlight>
              </a:rPr>
              <a:t>Head of Service,</a:t>
            </a:r>
            <a:r>
              <a:rPr lang="en-GB" sz="1100">
                <a:solidFill>
                  <a:srgbClr val="333333"/>
                </a:solidFill>
                <a:highlight>
                  <a:schemeClr val="lt1"/>
                </a:highlight>
              </a:rPr>
              <a:t> Commissioning</a:t>
            </a:r>
            <a:endParaRPr b="1" sz="1100">
              <a:highlight>
                <a:srgbClr val="FFFFFF"/>
              </a:highlight>
            </a:endParaRPr>
          </a:p>
        </p:txBody>
      </p:sp>
      <p:sp>
        <p:nvSpPr>
          <p:cNvPr id="356" name="Google Shape;356;p18"/>
          <p:cNvSpPr txBox="1"/>
          <p:nvPr/>
        </p:nvSpPr>
        <p:spPr>
          <a:xfrm>
            <a:off x="10647000" y="5265225"/>
            <a:ext cx="2995200" cy="663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200"/>
              </a:spcBef>
              <a:spcAft>
                <a:spcPts val="0"/>
              </a:spcAft>
              <a:buNone/>
            </a:pPr>
            <a:r>
              <a:rPr b="1" lang="en-GB" sz="1100">
                <a:solidFill>
                  <a:schemeClr val="dk1"/>
                </a:solidFill>
                <a:highlight>
                  <a:schemeClr val="lt1"/>
                </a:highlight>
              </a:rPr>
              <a:t>Justin Walker</a:t>
            </a:r>
            <a:endParaRPr b="1" sz="1100">
              <a:solidFill>
                <a:schemeClr val="dk1"/>
              </a:solidFill>
              <a:highlight>
                <a:schemeClr val="lt1"/>
              </a:highlight>
            </a:endParaRPr>
          </a:p>
          <a:p>
            <a:pPr indent="0" lvl="0" marL="0" rtl="0" algn="ctr">
              <a:spcBef>
                <a:spcPts val="200"/>
              </a:spcBef>
              <a:spcAft>
                <a:spcPts val="0"/>
              </a:spcAft>
              <a:buNone/>
            </a:pPr>
            <a:r>
              <a:rPr lang="en-GB" sz="1100">
                <a:solidFill>
                  <a:srgbClr val="333333"/>
                </a:solidFill>
                <a:highlight>
                  <a:schemeClr val="lt1"/>
                </a:highlight>
              </a:rPr>
              <a:t>Head of Service - Adult Social Care Support </a:t>
            </a:r>
            <a:endParaRPr b="1" sz="1100">
              <a:highlight>
                <a:srgbClr val="FFFFFF"/>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cxnSp>
        <p:nvCxnSpPr>
          <p:cNvPr id="361" name="Google Shape;361;p19"/>
          <p:cNvCxnSpPr/>
          <p:nvPr/>
        </p:nvCxnSpPr>
        <p:spPr>
          <a:xfrm flipH="1" rot="10800000">
            <a:off x="11737125" y="6168663"/>
            <a:ext cx="215400" cy="3300"/>
          </a:xfrm>
          <a:prstGeom prst="straightConnector1">
            <a:avLst/>
          </a:prstGeom>
          <a:noFill/>
          <a:ln cap="flat" cmpd="sng" w="9525">
            <a:solidFill>
              <a:schemeClr val="dk2"/>
            </a:solidFill>
            <a:prstDash val="solid"/>
            <a:round/>
            <a:headEnd len="med" w="med" type="none"/>
            <a:tailEnd len="med" w="med" type="none"/>
          </a:ln>
        </p:spPr>
      </p:cxnSp>
      <p:sp>
        <p:nvSpPr>
          <p:cNvPr id="362" name="Google Shape;362;p19"/>
          <p:cNvSpPr txBox="1"/>
          <p:nvPr/>
        </p:nvSpPr>
        <p:spPr>
          <a:xfrm>
            <a:off x="6202125" y="1419227"/>
            <a:ext cx="29952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t>Richard Simpson</a:t>
            </a:r>
            <a:endParaRPr b="1" sz="1100"/>
          </a:p>
          <a:p>
            <a:pPr indent="0" lvl="0" marL="0" rtl="0" algn="ctr">
              <a:spcBef>
                <a:spcPts val="200"/>
              </a:spcBef>
              <a:spcAft>
                <a:spcPts val="0"/>
              </a:spcAft>
              <a:buNone/>
            </a:pPr>
            <a:r>
              <a:rPr lang="en-GB" sz="1100">
                <a:solidFill>
                  <a:srgbClr val="333333"/>
                </a:solidFill>
                <a:highlight>
                  <a:srgbClr val="FFFFFF"/>
                </a:highlight>
              </a:rPr>
              <a:t>Strategic Director of Resources </a:t>
            </a:r>
            <a:br>
              <a:rPr lang="en-GB" sz="1100">
                <a:solidFill>
                  <a:srgbClr val="333333"/>
                </a:solidFill>
                <a:highlight>
                  <a:srgbClr val="FFFFFF"/>
                </a:highlight>
              </a:rPr>
            </a:br>
            <a:r>
              <a:rPr lang="en-GB" sz="1100">
                <a:solidFill>
                  <a:srgbClr val="333333"/>
                </a:solidFill>
                <a:highlight>
                  <a:srgbClr val="FFFFFF"/>
                </a:highlight>
              </a:rPr>
              <a:t>(S151 Officer)</a:t>
            </a:r>
            <a:endParaRPr b="1" sz="1100"/>
          </a:p>
        </p:txBody>
      </p:sp>
      <p:sp>
        <p:nvSpPr>
          <p:cNvPr id="363" name="Google Shape;363;p19"/>
          <p:cNvSpPr txBox="1"/>
          <p:nvPr/>
        </p:nvSpPr>
        <p:spPr>
          <a:xfrm>
            <a:off x="152400" y="152400"/>
            <a:ext cx="7981800" cy="866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559"/>
              </a:spcBef>
              <a:spcAft>
                <a:spcPts val="0"/>
              </a:spcAft>
              <a:buNone/>
            </a:pPr>
            <a:r>
              <a:rPr b="1" lang="en-GB" sz="2300">
                <a:solidFill>
                  <a:srgbClr val="333333"/>
                </a:solidFill>
                <a:highlight>
                  <a:srgbClr val="FFFFFF"/>
                </a:highlight>
              </a:rPr>
              <a:t>RESOURCES DIRECTORATE</a:t>
            </a:r>
            <a:endParaRPr sz="2300">
              <a:solidFill>
                <a:schemeClr val="dk1"/>
              </a:solidFill>
              <a:latin typeface="Calibri"/>
              <a:ea typeface="Calibri"/>
              <a:cs typeface="Calibri"/>
              <a:sym typeface="Calibri"/>
            </a:endParaRPr>
          </a:p>
        </p:txBody>
      </p:sp>
      <p:sp>
        <p:nvSpPr>
          <p:cNvPr id="364" name="Google Shape;364;p19"/>
          <p:cNvSpPr txBox="1"/>
          <p:nvPr/>
        </p:nvSpPr>
        <p:spPr>
          <a:xfrm>
            <a:off x="3092325" y="2867025"/>
            <a:ext cx="26847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t>Thuso Selelo</a:t>
            </a:r>
            <a:endParaRPr b="1" sz="1100"/>
          </a:p>
          <a:p>
            <a:pPr indent="0" lvl="0" marL="0" marR="0" rtl="0" algn="ctr">
              <a:spcBef>
                <a:spcPts val="200"/>
              </a:spcBef>
              <a:spcAft>
                <a:spcPts val="0"/>
              </a:spcAft>
              <a:buNone/>
            </a:pPr>
            <a:r>
              <a:rPr lang="en-GB" sz="900">
                <a:solidFill>
                  <a:srgbClr val="333333"/>
                </a:solidFill>
                <a:highlight>
                  <a:srgbClr val="FFFFFF"/>
                </a:highlight>
              </a:rPr>
              <a:t>Director of Asset Management and Capital Delivery</a:t>
            </a:r>
            <a:endParaRPr b="1" sz="1100"/>
          </a:p>
        </p:txBody>
      </p:sp>
      <p:sp>
        <p:nvSpPr>
          <p:cNvPr id="365" name="Google Shape;365;p19"/>
          <p:cNvSpPr txBox="1"/>
          <p:nvPr/>
        </p:nvSpPr>
        <p:spPr>
          <a:xfrm>
            <a:off x="191850" y="2867025"/>
            <a:ext cx="26847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t>Sam Barker</a:t>
            </a:r>
            <a:endParaRPr b="1" sz="1100"/>
          </a:p>
          <a:p>
            <a:pPr indent="0" lvl="0" marL="0" marR="0" rtl="0" algn="ctr">
              <a:spcBef>
                <a:spcPts val="200"/>
              </a:spcBef>
              <a:spcAft>
                <a:spcPts val="0"/>
              </a:spcAft>
              <a:buNone/>
            </a:pPr>
            <a:r>
              <a:rPr lang="en-GB" sz="900">
                <a:solidFill>
                  <a:srgbClr val="333333"/>
                </a:solidFill>
                <a:highlight>
                  <a:srgbClr val="FFFFFF"/>
                </a:highlight>
              </a:rPr>
              <a:t>Director of Customers, Transformation and Strategy</a:t>
            </a:r>
            <a:endParaRPr b="1" sz="1100"/>
          </a:p>
        </p:txBody>
      </p:sp>
      <p:sp>
        <p:nvSpPr>
          <p:cNvPr id="366" name="Google Shape;366;p19"/>
          <p:cNvSpPr txBox="1"/>
          <p:nvPr/>
        </p:nvSpPr>
        <p:spPr>
          <a:xfrm>
            <a:off x="5991813" y="2889975"/>
            <a:ext cx="27300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highlight>
                  <a:srgbClr val="FFFFFF"/>
                </a:highlight>
              </a:rPr>
              <a:t>Victoria Goddard</a:t>
            </a:r>
            <a:endParaRPr b="1" sz="1100">
              <a:highlight>
                <a:srgbClr val="FFFFFF"/>
              </a:highlight>
            </a:endParaRPr>
          </a:p>
          <a:p>
            <a:pPr indent="0" lvl="0" marL="0" marR="0" rtl="0" algn="ctr">
              <a:spcBef>
                <a:spcPts val="200"/>
              </a:spcBef>
              <a:spcAft>
                <a:spcPts val="0"/>
              </a:spcAft>
              <a:buNone/>
            </a:pPr>
            <a:r>
              <a:rPr lang="en-GB" sz="900">
                <a:solidFill>
                  <a:srgbClr val="333333"/>
                </a:solidFill>
                <a:highlight>
                  <a:srgbClr val="FFFFFF"/>
                </a:highlight>
              </a:rPr>
              <a:t>Director of Finance (Deputy S151 officer)</a:t>
            </a:r>
            <a:endParaRPr sz="900">
              <a:solidFill>
                <a:srgbClr val="333333"/>
              </a:solidFill>
              <a:highlight>
                <a:srgbClr val="FFFFFF"/>
              </a:highlight>
            </a:endParaRPr>
          </a:p>
          <a:p>
            <a:pPr indent="0" lvl="0" marL="0" marR="0" rtl="0" algn="ctr">
              <a:spcBef>
                <a:spcPts val="200"/>
              </a:spcBef>
              <a:spcAft>
                <a:spcPts val="0"/>
              </a:spcAft>
              <a:buNone/>
            </a:pPr>
            <a:r>
              <a:t/>
            </a:r>
            <a:endParaRPr b="1" sz="1100">
              <a:solidFill>
                <a:srgbClr val="333333"/>
              </a:solidFill>
              <a:highlight>
                <a:srgbClr val="FFFFFF"/>
              </a:highlight>
            </a:endParaRPr>
          </a:p>
        </p:txBody>
      </p:sp>
      <p:sp>
        <p:nvSpPr>
          <p:cNvPr id="367" name="Google Shape;367;p19"/>
          <p:cNvSpPr txBox="1"/>
          <p:nvPr/>
        </p:nvSpPr>
        <p:spPr>
          <a:xfrm>
            <a:off x="9148725" y="2851850"/>
            <a:ext cx="25884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highlight>
                  <a:srgbClr val="FFFFFF"/>
                </a:highlight>
              </a:rPr>
              <a:t>Emily Nice</a:t>
            </a:r>
            <a:endParaRPr b="1" sz="1100">
              <a:highlight>
                <a:srgbClr val="FFFFFF"/>
              </a:highlight>
            </a:endParaRPr>
          </a:p>
          <a:p>
            <a:pPr indent="0" lvl="0" marL="0" marR="0" rtl="0" algn="ctr">
              <a:spcBef>
                <a:spcPts val="200"/>
              </a:spcBef>
              <a:spcAft>
                <a:spcPts val="0"/>
              </a:spcAft>
              <a:buNone/>
            </a:pPr>
            <a:r>
              <a:rPr lang="en-GB" sz="900">
                <a:solidFill>
                  <a:srgbClr val="333333"/>
                </a:solidFill>
                <a:highlight>
                  <a:srgbClr val="FFFFFF"/>
                </a:highlight>
              </a:rPr>
              <a:t>Director of HR and </a:t>
            </a:r>
            <a:r>
              <a:rPr lang="en-GB" sz="900">
                <a:solidFill>
                  <a:srgbClr val="333333"/>
                </a:solidFill>
                <a:highlight>
                  <a:srgbClr val="FFFFFF"/>
                </a:highlight>
              </a:rPr>
              <a:t>O</a:t>
            </a:r>
            <a:r>
              <a:rPr lang="en-GB" sz="900">
                <a:solidFill>
                  <a:srgbClr val="333333"/>
                </a:solidFill>
                <a:highlight>
                  <a:srgbClr val="FFFFFF"/>
                </a:highlight>
              </a:rPr>
              <a:t>D </a:t>
            </a:r>
            <a:endParaRPr sz="900">
              <a:solidFill>
                <a:srgbClr val="333333"/>
              </a:solidFill>
              <a:highlight>
                <a:srgbClr val="FFFFFF"/>
              </a:highlight>
            </a:endParaRPr>
          </a:p>
          <a:p>
            <a:pPr indent="0" lvl="0" marL="0" marR="0" rtl="0" algn="ctr">
              <a:spcBef>
                <a:spcPts val="200"/>
              </a:spcBef>
              <a:spcAft>
                <a:spcPts val="0"/>
              </a:spcAft>
              <a:buNone/>
            </a:pPr>
            <a:r>
              <a:t/>
            </a:r>
            <a:endParaRPr b="1" sz="1100">
              <a:solidFill>
                <a:srgbClr val="333333"/>
              </a:solidFill>
              <a:highlight>
                <a:srgbClr val="FFFFFF"/>
              </a:highlight>
            </a:endParaRPr>
          </a:p>
        </p:txBody>
      </p:sp>
      <p:sp>
        <p:nvSpPr>
          <p:cNvPr id="368" name="Google Shape;368;p19"/>
          <p:cNvSpPr txBox="1"/>
          <p:nvPr/>
        </p:nvSpPr>
        <p:spPr>
          <a:xfrm>
            <a:off x="6065175" y="6778125"/>
            <a:ext cx="26847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200"/>
              </a:spcBef>
              <a:spcAft>
                <a:spcPts val="0"/>
              </a:spcAft>
              <a:buClr>
                <a:schemeClr val="dk1"/>
              </a:buClr>
              <a:buFont typeface="Arial"/>
              <a:buNone/>
            </a:pPr>
            <a:r>
              <a:rPr b="1" lang="en-GB" sz="1100">
                <a:solidFill>
                  <a:schemeClr val="dk1"/>
                </a:solidFill>
                <a:highlight>
                  <a:schemeClr val="lt1"/>
                </a:highlight>
              </a:rPr>
              <a:t>John Smyth</a:t>
            </a:r>
            <a:endParaRPr b="1" sz="1100">
              <a:solidFill>
                <a:schemeClr val="dk1"/>
              </a:solidFill>
              <a:highlight>
                <a:schemeClr val="lt1"/>
              </a:highlight>
            </a:endParaRPr>
          </a:p>
          <a:p>
            <a:pPr indent="0" lvl="0" marL="0" rtl="0" algn="ctr">
              <a:spcBef>
                <a:spcPts val="200"/>
              </a:spcBef>
              <a:spcAft>
                <a:spcPts val="0"/>
              </a:spcAft>
              <a:buClr>
                <a:schemeClr val="dk1"/>
              </a:buClr>
              <a:buFont typeface="Arial"/>
              <a:buNone/>
            </a:pPr>
            <a:r>
              <a:rPr lang="en-GB" sz="900">
                <a:solidFill>
                  <a:srgbClr val="333333"/>
                </a:solidFill>
                <a:highlight>
                  <a:schemeClr val="lt1"/>
                </a:highlight>
              </a:rPr>
              <a:t>Head of Finance Operations and</a:t>
            </a:r>
            <a:endParaRPr sz="900">
              <a:solidFill>
                <a:srgbClr val="333333"/>
              </a:solidFill>
              <a:highlight>
                <a:schemeClr val="lt1"/>
              </a:highlight>
            </a:endParaRPr>
          </a:p>
          <a:p>
            <a:pPr indent="0" lvl="0" marL="0" rtl="0" algn="ctr">
              <a:spcBef>
                <a:spcPts val="200"/>
              </a:spcBef>
              <a:spcAft>
                <a:spcPts val="0"/>
              </a:spcAft>
              <a:buClr>
                <a:schemeClr val="dk1"/>
              </a:buClr>
              <a:buFont typeface="Arial"/>
              <a:buNone/>
            </a:pPr>
            <a:r>
              <a:rPr lang="en-GB" sz="900">
                <a:solidFill>
                  <a:srgbClr val="333333"/>
                </a:solidFill>
                <a:highlight>
                  <a:schemeClr val="lt1"/>
                </a:highlight>
              </a:rPr>
              <a:t> Residents Support</a:t>
            </a:r>
            <a:endParaRPr b="1" sz="1100">
              <a:highlight>
                <a:srgbClr val="FFFFFF"/>
              </a:highlight>
            </a:endParaRPr>
          </a:p>
        </p:txBody>
      </p:sp>
      <p:sp>
        <p:nvSpPr>
          <p:cNvPr id="369" name="Google Shape;369;p19"/>
          <p:cNvSpPr txBox="1"/>
          <p:nvPr/>
        </p:nvSpPr>
        <p:spPr>
          <a:xfrm>
            <a:off x="92475" y="3852050"/>
            <a:ext cx="26847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highlight>
                  <a:srgbClr val="FFFFFF"/>
                </a:highlight>
              </a:rPr>
              <a:t>Louise Fenner</a:t>
            </a:r>
            <a:endParaRPr b="1" sz="1100">
              <a:highlight>
                <a:srgbClr val="FFFFFF"/>
              </a:highlight>
            </a:endParaRPr>
          </a:p>
          <a:p>
            <a:pPr indent="0" lvl="0" marL="0" marR="0" rtl="0" algn="ctr">
              <a:spcBef>
                <a:spcPts val="200"/>
              </a:spcBef>
              <a:spcAft>
                <a:spcPts val="0"/>
              </a:spcAft>
              <a:buNone/>
            </a:pPr>
            <a:r>
              <a:rPr lang="en-GB" sz="900">
                <a:solidFill>
                  <a:srgbClr val="333333"/>
                </a:solidFill>
                <a:highlight>
                  <a:srgbClr val="FFFFFF"/>
                </a:highlight>
              </a:rPr>
              <a:t>Head of Communications and Engagement</a:t>
            </a:r>
            <a:endParaRPr b="1" sz="1100">
              <a:solidFill>
                <a:srgbClr val="333333"/>
              </a:solidFill>
              <a:highlight>
                <a:srgbClr val="FFFFFF"/>
              </a:highlight>
            </a:endParaRPr>
          </a:p>
          <a:p>
            <a:pPr indent="0" lvl="0" marL="0" marR="0" rtl="0" algn="ctr">
              <a:spcBef>
                <a:spcPts val="200"/>
              </a:spcBef>
              <a:spcAft>
                <a:spcPts val="0"/>
              </a:spcAft>
              <a:buNone/>
            </a:pPr>
            <a:r>
              <a:t/>
            </a:r>
            <a:endParaRPr sz="900">
              <a:solidFill>
                <a:srgbClr val="333333"/>
              </a:solidFill>
              <a:highlight>
                <a:srgbClr val="FFFFFF"/>
              </a:highlight>
            </a:endParaRPr>
          </a:p>
        </p:txBody>
      </p:sp>
      <p:sp>
        <p:nvSpPr>
          <p:cNvPr id="370" name="Google Shape;370;p19"/>
          <p:cNvSpPr txBox="1"/>
          <p:nvPr/>
        </p:nvSpPr>
        <p:spPr>
          <a:xfrm>
            <a:off x="3027975" y="4835025"/>
            <a:ext cx="26847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highlight>
                  <a:srgbClr val="FFFFFF"/>
                </a:highlight>
              </a:rPr>
              <a:t>Paul Algeo</a:t>
            </a:r>
            <a:endParaRPr b="1" sz="1100">
              <a:highlight>
                <a:srgbClr val="FFFFFF"/>
              </a:highlight>
            </a:endParaRPr>
          </a:p>
          <a:p>
            <a:pPr indent="0" lvl="0" marL="0" marR="0" rtl="0" algn="ctr">
              <a:spcBef>
                <a:spcPts val="200"/>
              </a:spcBef>
              <a:spcAft>
                <a:spcPts val="0"/>
              </a:spcAft>
              <a:buNone/>
            </a:pPr>
            <a:r>
              <a:rPr lang="en-GB" sz="900">
                <a:solidFill>
                  <a:srgbClr val="333333"/>
                </a:solidFill>
                <a:highlight>
                  <a:srgbClr val="FFFFFF"/>
                </a:highlight>
              </a:rPr>
              <a:t>Head Of Programme and Projects</a:t>
            </a:r>
            <a:endParaRPr b="1" sz="1100">
              <a:solidFill>
                <a:srgbClr val="333333"/>
              </a:solidFill>
              <a:highlight>
                <a:srgbClr val="FFFFFF"/>
              </a:highlight>
            </a:endParaRPr>
          </a:p>
        </p:txBody>
      </p:sp>
      <p:sp>
        <p:nvSpPr>
          <p:cNvPr id="371" name="Google Shape;371;p19"/>
          <p:cNvSpPr txBox="1"/>
          <p:nvPr/>
        </p:nvSpPr>
        <p:spPr>
          <a:xfrm>
            <a:off x="6097875" y="3862000"/>
            <a:ext cx="26847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200"/>
              </a:spcBef>
              <a:spcAft>
                <a:spcPts val="0"/>
              </a:spcAft>
              <a:buClr>
                <a:schemeClr val="dk1"/>
              </a:buClr>
              <a:buSzPts val="1100"/>
              <a:buFont typeface="Arial"/>
              <a:buNone/>
            </a:pPr>
            <a:r>
              <a:rPr b="1" lang="en-GB" sz="1100">
                <a:solidFill>
                  <a:schemeClr val="dk1"/>
                </a:solidFill>
                <a:highlight>
                  <a:schemeClr val="lt1"/>
                </a:highlight>
              </a:rPr>
              <a:t>Katherine Gray</a:t>
            </a:r>
            <a:endParaRPr b="1" sz="1100">
              <a:highlight>
                <a:srgbClr val="FFFFFF"/>
              </a:highlight>
            </a:endParaRPr>
          </a:p>
          <a:p>
            <a:pPr indent="0" lvl="0" marL="0" rtl="0" algn="ctr">
              <a:spcBef>
                <a:spcPts val="200"/>
              </a:spcBef>
              <a:spcAft>
                <a:spcPts val="0"/>
              </a:spcAft>
              <a:buClr>
                <a:schemeClr val="dk1"/>
              </a:buClr>
              <a:buSzPts val="1100"/>
              <a:buFont typeface="Arial"/>
              <a:buNone/>
            </a:pPr>
            <a:r>
              <a:rPr lang="en-GB" sz="900">
                <a:solidFill>
                  <a:srgbClr val="333333"/>
                </a:solidFill>
                <a:highlight>
                  <a:schemeClr val="lt1"/>
                </a:highlight>
              </a:rPr>
              <a:t>Head of Pensions Investments and Treasury</a:t>
            </a:r>
            <a:endParaRPr b="1" sz="1100">
              <a:solidFill>
                <a:srgbClr val="333333"/>
              </a:solidFill>
              <a:highlight>
                <a:srgbClr val="FFFFFF"/>
              </a:highlight>
            </a:endParaRPr>
          </a:p>
        </p:txBody>
      </p:sp>
      <p:sp>
        <p:nvSpPr>
          <p:cNvPr id="372" name="Google Shape;372;p19"/>
          <p:cNvSpPr txBox="1"/>
          <p:nvPr/>
        </p:nvSpPr>
        <p:spPr>
          <a:xfrm>
            <a:off x="6052575" y="4834038"/>
            <a:ext cx="26847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200"/>
              </a:spcBef>
              <a:spcAft>
                <a:spcPts val="0"/>
              </a:spcAft>
              <a:buClr>
                <a:schemeClr val="dk1"/>
              </a:buClr>
              <a:buFont typeface="Arial"/>
              <a:buNone/>
            </a:pPr>
            <a:r>
              <a:rPr b="1" lang="en-GB" sz="1100">
                <a:solidFill>
                  <a:schemeClr val="dk1"/>
                </a:solidFill>
                <a:highlight>
                  <a:schemeClr val="lt1"/>
                </a:highlight>
              </a:rPr>
              <a:t>Jez Simans</a:t>
            </a:r>
            <a:endParaRPr b="1" sz="1100">
              <a:solidFill>
                <a:schemeClr val="dk1"/>
              </a:solidFill>
              <a:highlight>
                <a:schemeClr val="lt1"/>
              </a:highlight>
            </a:endParaRPr>
          </a:p>
          <a:p>
            <a:pPr indent="0" lvl="0" marL="0" rtl="0" algn="ctr">
              <a:spcBef>
                <a:spcPts val="200"/>
              </a:spcBef>
              <a:spcAft>
                <a:spcPts val="0"/>
              </a:spcAft>
              <a:buClr>
                <a:schemeClr val="dk1"/>
              </a:buClr>
              <a:buFont typeface="Arial"/>
              <a:buNone/>
            </a:pPr>
            <a:r>
              <a:rPr lang="en-GB" sz="900">
                <a:solidFill>
                  <a:srgbClr val="333333"/>
                </a:solidFill>
                <a:highlight>
                  <a:schemeClr val="lt1"/>
                </a:highlight>
              </a:rPr>
              <a:t>Head of Financial Reporting and Control</a:t>
            </a:r>
            <a:endParaRPr b="1" sz="1100">
              <a:highlight>
                <a:srgbClr val="FFFFFF"/>
              </a:highlight>
            </a:endParaRPr>
          </a:p>
        </p:txBody>
      </p:sp>
      <p:sp>
        <p:nvSpPr>
          <p:cNvPr id="373" name="Google Shape;373;p19"/>
          <p:cNvSpPr txBox="1"/>
          <p:nvPr/>
        </p:nvSpPr>
        <p:spPr>
          <a:xfrm>
            <a:off x="6049650" y="5772225"/>
            <a:ext cx="26847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highlight>
                  <a:srgbClr val="FFFFFF"/>
                </a:highlight>
              </a:rPr>
              <a:t>Bradley Peyton</a:t>
            </a:r>
            <a:endParaRPr b="1" sz="1100">
              <a:highlight>
                <a:srgbClr val="FFFFFF"/>
              </a:highlight>
            </a:endParaRPr>
          </a:p>
          <a:p>
            <a:pPr indent="0" lvl="0" marL="0" marR="0" rtl="0" algn="ctr">
              <a:spcBef>
                <a:spcPts val="200"/>
              </a:spcBef>
              <a:spcAft>
                <a:spcPts val="0"/>
              </a:spcAft>
              <a:buNone/>
            </a:pPr>
            <a:r>
              <a:rPr lang="en-GB" sz="900">
                <a:solidFill>
                  <a:srgbClr val="333333"/>
                </a:solidFill>
                <a:highlight>
                  <a:srgbClr val="FFFFFF"/>
                </a:highlight>
              </a:rPr>
              <a:t>Head of Financial Planning and Business Partnering </a:t>
            </a:r>
            <a:endParaRPr b="1" sz="1100">
              <a:solidFill>
                <a:srgbClr val="333333"/>
              </a:solidFill>
              <a:highlight>
                <a:srgbClr val="FFFFFF"/>
              </a:highlight>
            </a:endParaRPr>
          </a:p>
        </p:txBody>
      </p:sp>
      <p:sp>
        <p:nvSpPr>
          <p:cNvPr id="374" name="Google Shape;374;p19"/>
          <p:cNvSpPr txBox="1"/>
          <p:nvPr/>
        </p:nvSpPr>
        <p:spPr>
          <a:xfrm>
            <a:off x="3047025" y="3834825"/>
            <a:ext cx="26847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highlight>
                  <a:srgbClr val="FFFFFF"/>
                </a:highlight>
              </a:rPr>
              <a:t>Christopher Rhodes</a:t>
            </a:r>
            <a:endParaRPr b="1" sz="1100">
              <a:highlight>
                <a:srgbClr val="FFFFFF"/>
              </a:highlight>
            </a:endParaRPr>
          </a:p>
          <a:p>
            <a:pPr indent="0" lvl="0" marL="0" marR="0" rtl="0" algn="ctr">
              <a:spcBef>
                <a:spcPts val="200"/>
              </a:spcBef>
              <a:spcAft>
                <a:spcPts val="0"/>
              </a:spcAft>
              <a:buNone/>
            </a:pPr>
            <a:r>
              <a:rPr lang="en-GB" sz="900">
                <a:solidFill>
                  <a:srgbClr val="333333"/>
                </a:solidFill>
                <a:highlight>
                  <a:srgbClr val="FFFFFF"/>
                </a:highlight>
              </a:rPr>
              <a:t>Head Of Asset Management</a:t>
            </a:r>
            <a:endParaRPr b="1" sz="1100">
              <a:solidFill>
                <a:srgbClr val="333333"/>
              </a:solidFill>
              <a:highlight>
                <a:srgbClr val="FFFFFF"/>
              </a:highlight>
            </a:endParaRPr>
          </a:p>
        </p:txBody>
      </p:sp>
      <p:sp>
        <p:nvSpPr>
          <p:cNvPr id="375" name="Google Shape;375;p19"/>
          <p:cNvSpPr txBox="1"/>
          <p:nvPr/>
        </p:nvSpPr>
        <p:spPr>
          <a:xfrm>
            <a:off x="183675" y="4844500"/>
            <a:ext cx="26847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200"/>
              </a:spcBef>
              <a:spcAft>
                <a:spcPts val="0"/>
              </a:spcAft>
              <a:buClr>
                <a:schemeClr val="dk1"/>
              </a:buClr>
              <a:buFont typeface="Arial"/>
              <a:buNone/>
            </a:pPr>
            <a:r>
              <a:rPr b="1" lang="en-GB" sz="1100">
                <a:solidFill>
                  <a:schemeClr val="dk1"/>
                </a:solidFill>
                <a:highlight>
                  <a:schemeClr val="lt1"/>
                </a:highlight>
              </a:rPr>
              <a:t>Jason Satchell</a:t>
            </a:r>
            <a:endParaRPr b="1" sz="1100">
              <a:solidFill>
                <a:schemeClr val="dk1"/>
              </a:solidFill>
              <a:highlight>
                <a:schemeClr val="lt1"/>
              </a:highlight>
            </a:endParaRPr>
          </a:p>
          <a:p>
            <a:pPr indent="0" lvl="0" marL="0" rtl="0" algn="ctr">
              <a:spcBef>
                <a:spcPts val="200"/>
              </a:spcBef>
              <a:spcAft>
                <a:spcPts val="0"/>
              </a:spcAft>
              <a:buClr>
                <a:schemeClr val="dk1"/>
              </a:buClr>
              <a:buFont typeface="Arial"/>
              <a:buNone/>
            </a:pPr>
            <a:r>
              <a:rPr lang="en-GB" sz="900">
                <a:solidFill>
                  <a:srgbClr val="333333"/>
                </a:solidFill>
                <a:highlight>
                  <a:schemeClr val="lt1"/>
                </a:highlight>
              </a:rPr>
              <a:t>Head of Revenues and Benefits</a:t>
            </a:r>
            <a:endParaRPr b="1" sz="1100">
              <a:solidFill>
                <a:srgbClr val="333333"/>
              </a:solidFill>
              <a:highlight>
                <a:srgbClr val="FFFFFF"/>
              </a:highlight>
            </a:endParaRPr>
          </a:p>
        </p:txBody>
      </p:sp>
      <p:sp>
        <p:nvSpPr>
          <p:cNvPr id="376" name="Google Shape;376;p19"/>
          <p:cNvSpPr txBox="1"/>
          <p:nvPr/>
        </p:nvSpPr>
        <p:spPr>
          <a:xfrm>
            <a:off x="12114825" y="2851850"/>
            <a:ext cx="25884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highlight>
                  <a:srgbClr val="FFFFFF"/>
                </a:highlight>
              </a:rPr>
              <a:t>Ben Unsworth</a:t>
            </a:r>
            <a:endParaRPr b="1" sz="1100">
              <a:highlight>
                <a:srgbClr val="FFFFFF"/>
              </a:highlight>
            </a:endParaRPr>
          </a:p>
          <a:p>
            <a:pPr indent="0" lvl="0" marL="0" marR="0" rtl="0" algn="ctr">
              <a:spcBef>
                <a:spcPts val="200"/>
              </a:spcBef>
              <a:spcAft>
                <a:spcPts val="0"/>
              </a:spcAft>
              <a:buNone/>
            </a:pPr>
            <a:r>
              <a:rPr lang="en-GB" sz="900">
                <a:solidFill>
                  <a:srgbClr val="333333"/>
                </a:solidFill>
                <a:highlight>
                  <a:srgbClr val="FFFFFF"/>
                </a:highlight>
              </a:rPr>
              <a:t>Director of Digital, Data &amp; Technology</a:t>
            </a:r>
            <a:endParaRPr sz="900">
              <a:solidFill>
                <a:srgbClr val="333333"/>
              </a:solidFill>
              <a:highlight>
                <a:srgbClr val="FFFFFF"/>
              </a:highlight>
            </a:endParaRPr>
          </a:p>
          <a:p>
            <a:pPr indent="0" lvl="0" marL="0" marR="0" rtl="0" algn="ctr">
              <a:spcBef>
                <a:spcPts val="200"/>
              </a:spcBef>
              <a:spcAft>
                <a:spcPts val="0"/>
              </a:spcAft>
              <a:buNone/>
            </a:pPr>
            <a:r>
              <a:t/>
            </a:r>
            <a:endParaRPr b="1" sz="1100">
              <a:solidFill>
                <a:srgbClr val="333333"/>
              </a:solidFill>
              <a:highlight>
                <a:srgbClr val="FFFFFF"/>
              </a:highlight>
            </a:endParaRPr>
          </a:p>
        </p:txBody>
      </p:sp>
      <p:cxnSp>
        <p:nvCxnSpPr>
          <p:cNvPr id="377" name="Google Shape;377;p19"/>
          <p:cNvCxnSpPr/>
          <p:nvPr/>
        </p:nvCxnSpPr>
        <p:spPr>
          <a:xfrm>
            <a:off x="1451325" y="3453825"/>
            <a:ext cx="0" cy="403800"/>
          </a:xfrm>
          <a:prstGeom prst="straightConnector1">
            <a:avLst/>
          </a:prstGeom>
          <a:noFill/>
          <a:ln cap="flat" cmpd="sng" w="9525">
            <a:solidFill>
              <a:schemeClr val="dk2"/>
            </a:solidFill>
            <a:prstDash val="solid"/>
            <a:round/>
            <a:headEnd len="med" w="med" type="none"/>
            <a:tailEnd len="med" w="med" type="none"/>
          </a:ln>
        </p:spPr>
      </p:cxnSp>
      <p:cxnSp>
        <p:nvCxnSpPr>
          <p:cNvPr id="378" name="Google Shape;378;p19"/>
          <p:cNvCxnSpPr/>
          <p:nvPr/>
        </p:nvCxnSpPr>
        <p:spPr>
          <a:xfrm>
            <a:off x="4346925" y="3453825"/>
            <a:ext cx="0" cy="403800"/>
          </a:xfrm>
          <a:prstGeom prst="straightConnector1">
            <a:avLst/>
          </a:prstGeom>
          <a:noFill/>
          <a:ln cap="flat" cmpd="sng" w="9525">
            <a:solidFill>
              <a:schemeClr val="dk2"/>
            </a:solidFill>
            <a:prstDash val="solid"/>
            <a:round/>
            <a:headEnd len="med" w="med" type="none"/>
            <a:tailEnd len="med" w="med" type="none"/>
          </a:ln>
        </p:spPr>
      </p:cxnSp>
      <p:cxnSp>
        <p:nvCxnSpPr>
          <p:cNvPr id="379" name="Google Shape;379;p19"/>
          <p:cNvCxnSpPr/>
          <p:nvPr/>
        </p:nvCxnSpPr>
        <p:spPr>
          <a:xfrm>
            <a:off x="10366725" y="3453825"/>
            <a:ext cx="0" cy="403800"/>
          </a:xfrm>
          <a:prstGeom prst="straightConnector1">
            <a:avLst/>
          </a:prstGeom>
          <a:noFill/>
          <a:ln cap="flat" cmpd="sng" w="9525">
            <a:solidFill>
              <a:schemeClr val="dk2"/>
            </a:solidFill>
            <a:prstDash val="solid"/>
            <a:round/>
            <a:headEnd len="med" w="med" type="none"/>
            <a:tailEnd len="med" w="med" type="none"/>
          </a:ln>
        </p:spPr>
      </p:cxnSp>
      <p:cxnSp>
        <p:nvCxnSpPr>
          <p:cNvPr id="380" name="Google Shape;380;p19"/>
          <p:cNvCxnSpPr/>
          <p:nvPr/>
        </p:nvCxnSpPr>
        <p:spPr>
          <a:xfrm>
            <a:off x="10442925" y="4444425"/>
            <a:ext cx="0" cy="403800"/>
          </a:xfrm>
          <a:prstGeom prst="straightConnector1">
            <a:avLst/>
          </a:prstGeom>
          <a:noFill/>
          <a:ln cap="flat" cmpd="sng" w="9525">
            <a:solidFill>
              <a:schemeClr val="dk2"/>
            </a:solidFill>
            <a:prstDash val="solid"/>
            <a:round/>
            <a:headEnd len="med" w="med" type="none"/>
            <a:tailEnd len="med" w="med" type="none"/>
          </a:ln>
        </p:spPr>
      </p:cxnSp>
      <p:cxnSp>
        <p:nvCxnSpPr>
          <p:cNvPr id="381" name="Google Shape;381;p19"/>
          <p:cNvCxnSpPr/>
          <p:nvPr/>
        </p:nvCxnSpPr>
        <p:spPr>
          <a:xfrm>
            <a:off x="7394925" y="4429200"/>
            <a:ext cx="0" cy="403800"/>
          </a:xfrm>
          <a:prstGeom prst="straightConnector1">
            <a:avLst/>
          </a:prstGeom>
          <a:noFill/>
          <a:ln cap="flat" cmpd="sng" w="9525">
            <a:solidFill>
              <a:schemeClr val="dk2"/>
            </a:solidFill>
            <a:prstDash val="solid"/>
            <a:round/>
            <a:headEnd len="med" w="med" type="none"/>
            <a:tailEnd len="med" w="med" type="none"/>
          </a:ln>
        </p:spPr>
      </p:cxnSp>
      <p:cxnSp>
        <p:nvCxnSpPr>
          <p:cNvPr id="382" name="Google Shape;382;p19"/>
          <p:cNvCxnSpPr/>
          <p:nvPr/>
        </p:nvCxnSpPr>
        <p:spPr>
          <a:xfrm>
            <a:off x="4346925" y="4444425"/>
            <a:ext cx="0" cy="403800"/>
          </a:xfrm>
          <a:prstGeom prst="straightConnector1">
            <a:avLst/>
          </a:prstGeom>
          <a:noFill/>
          <a:ln cap="flat" cmpd="sng" w="9525">
            <a:solidFill>
              <a:schemeClr val="dk2"/>
            </a:solidFill>
            <a:prstDash val="solid"/>
            <a:round/>
            <a:headEnd len="med" w="med" type="none"/>
            <a:tailEnd len="med" w="med" type="none"/>
          </a:ln>
        </p:spPr>
      </p:cxnSp>
      <p:cxnSp>
        <p:nvCxnSpPr>
          <p:cNvPr id="383" name="Google Shape;383;p19"/>
          <p:cNvCxnSpPr/>
          <p:nvPr/>
        </p:nvCxnSpPr>
        <p:spPr>
          <a:xfrm>
            <a:off x="7356825" y="3453825"/>
            <a:ext cx="0" cy="403800"/>
          </a:xfrm>
          <a:prstGeom prst="straightConnector1">
            <a:avLst/>
          </a:prstGeom>
          <a:noFill/>
          <a:ln cap="flat" cmpd="sng" w="9525">
            <a:solidFill>
              <a:schemeClr val="dk2"/>
            </a:solidFill>
            <a:prstDash val="solid"/>
            <a:round/>
            <a:headEnd len="med" w="med" type="none"/>
            <a:tailEnd len="med" w="med" type="none"/>
          </a:ln>
        </p:spPr>
      </p:cxnSp>
      <p:cxnSp>
        <p:nvCxnSpPr>
          <p:cNvPr id="384" name="Google Shape;384;p19"/>
          <p:cNvCxnSpPr>
            <a:endCxn id="385" idx="0"/>
          </p:cNvCxnSpPr>
          <p:nvPr/>
        </p:nvCxnSpPr>
        <p:spPr>
          <a:xfrm>
            <a:off x="7361175" y="2006025"/>
            <a:ext cx="0" cy="847800"/>
          </a:xfrm>
          <a:prstGeom prst="straightConnector1">
            <a:avLst/>
          </a:prstGeom>
          <a:noFill/>
          <a:ln cap="flat" cmpd="sng" w="9525">
            <a:solidFill>
              <a:schemeClr val="dk2"/>
            </a:solidFill>
            <a:prstDash val="solid"/>
            <a:round/>
            <a:headEnd len="med" w="med" type="none"/>
            <a:tailEnd len="med" w="med" type="none"/>
          </a:ln>
        </p:spPr>
      </p:cxnSp>
      <p:cxnSp>
        <p:nvCxnSpPr>
          <p:cNvPr id="386" name="Google Shape;386;p19"/>
          <p:cNvCxnSpPr/>
          <p:nvPr/>
        </p:nvCxnSpPr>
        <p:spPr>
          <a:xfrm>
            <a:off x="7407525" y="6390200"/>
            <a:ext cx="0" cy="403800"/>
          </a:xfrm>
          <a:prstGeom prst="straightConnector1">
            <a:avLst/>
          </a:prstGeom>
          <a:noFill/>
          <a:ln cap="flat" cmpd="sng" w="9525">
            <a:solidFill>
              <a:schemeClr val="dk2"/>
            </a:solidFill>
            <a:prstDash val="solid"/>
            <a:round/>
            <a:headEnd len="med" w="med" type="none"/>
            <a:tailEnd len="med" w="med" type="none"/>
          </a:ln>
        </p:spPr>
      </p:cxnSp>
      <p:cxnSp>
        <p:nvCxnSpPr>
          <p:cNvPr id="387" name="Google Shape;387;p19"/>
          <p:cNvCxnSpPr>
            <a:stCxn id="362" idx="3"/>
          </p:cNvCxnSpPr>
          <p:nvPr/>
        </p:nvCxnSpPr>
        <p:spPr>
          <a:xfrm>
            <a:off x="9197325" y="1719227"/>
            <a:ext cx="4371300" cy="19800"/>
          </a:xfrm>
          <a:prstGeom prst="straightConnector1">
            <a:avLst/>
          </a:prstGeom>
          <a:noFill/>
          <a:ln cap="flat" cmpd="sng" w="9525">
            <a:solidFill>
              <a:schemeClr val="dk2"/>
            </a:solidFill>
            <a:prstDash val="solid"/>
            <a:round/>
            <a:headEnd len="med" w="med" type="none"/>
            <a:tailEnd len="med" w="med" type="none"/>
          </a:ln>
        </p:spPr>
      </p:cxnSp>
      <p:cxnSp>
        <p:nvCxnSpPr>
          <p:cNvPr id="388" name="Google Shape;388;p19"/>
          <p:cNvCxnSpPr/>
          <p:nvPr/>
        </p:nvCxnSpPr>
        <p:spPr>
          <a:xfrm>
            <a:off x="13472150" y="1765925"/>
            <a:ext cx="7800" cy="1124100"/>
          </a:xfrm>
          <a:prstGeom prst="straightConnector1">
            <a:avLst/>
          </a:prstGeom>
          <a:noFill/>
          <a:ln cap="flat" cmpd="sng" w="9525">
            <a:solidFill>
              <a:schemeClr val="dk2"/>
            </a:solidFill>
            <a:prstDash val="solid"/>
            <a:round/>
            <a:headEnd len="med" w="med" type="none"/>
            <a:tailEnd len="med" w="med" type="none"/>
          </a:ln>
        </p:spPr>
      </p:cxnSp>
      <p:cxnSp>
        <p:nvCxnSpPr>
          <p:cNvPr id="389" name="Google Shape;389;p19"/>
          <p:cNvCxnSpPr/>
          <p:nvPr/>
        </p:nvCxnSpPr>
        <p:spPr>
          <a:xfrm>
            <a:off x="9197350" y="1916425"/>
            <a:ext cx="1171500" cy="0"/>
          </a:xfrm>
          <a:prstGeom prst="straightConnector1">
            <a:avLst/>
          </a:prstGeom>
          <a:noFill/>
          <a:ln cap="flat" cmpd="sng" w="9525">
            <a:solidFill>
              <a:schemeClr val="dk2"/>
            </a:solidFill>
            <a:prstDash val="solid"/>
            <a:round/>
            <a:headEnd len="med" w="med" type="none"/>
            <a:tailEnd len="med" w="med" type="none"/>
          </a:ln>
        </p:spPr>
      </p:cxnSp>
      <p:cxnSp>
        <p:nvCxnSpPr>
          <p:cNvPr id="390" name="Google Shape;390;p19"/>
          <p:cNvCxnSpPr/>
          <p:nvPr/>
        </p:nvCxnSpPr>
        <p:spPr>
          <a:xfrm>
            <a:off x="4206250" y="1944988"/>
            <a:ext cx="1981200" cy="0"/>
          </a:xfrm>
          <a:prstGeom prst="straightConnector1">
            <a:avLst/>
          </a:prstGeom>
          <a:noFill/>
          <a:ln cap="flat" cmpd="sng" w="9525">
            <a:solidFill>
              <a:schemeClr val="dk2"/>
            </a:solidFill>
            <a:prstDash val="solid"/>
            <a:round/>
            <a:headEnd len="med" w="med" type="none"/>
            <a:tailEnd len="med" w="med" type="none"/>
          </a:ln>
        </p:spPr>
      </p:cxnSp>
      <p:cxnSp>
        <p:nvCxnSpPr>
          <p:cNvPr id="391" name="Google Shape;391;p19"/>
          <p:cNvCxnSpPr>
            <a:endCxn id="362" idx="1"/>
          </p:cNvCxnSpPr>
          <p:nvPr/>
        </p:nvCxnSpPr>
        <p:spPr>
          <a:xfrm>
            <a:off x="1982625" y="1711427"/>
            <a:ext cx="4219500" cy="7800"/>
          </a:xfrm>
          <a:prstGeom prst="straightConnector1">
            <a:avLst/>
          </a:prstGeom>
          <a:noFill/>
          <a:ln cap="flat" cmpd="sng" w="9525">
            <a:solidFill>
              <a:schemeClr val="dk2"/>
            </a:solidFill>
            <a:prstDash val="solid"/>
            <a:round/>
            <a:headEnd len="med" w="med" type="none"/>
            <a:tailEnd len="med" w="med" type="none"/>
          </a:ln>
        </p:spPr>
      </p:cxnSp>
      <p:cxnSp>
        <p:nvCxnSpPr>
          <p:cNvPr id="392" name="Google Shape;392;p19"/>
          <p:cNvCxnSpPr/>
          <p:nvPr/>
        </p:nvCxnSpPr>
        <p:spPr>
          <a:xfrm>
            <a:off x="10362663" y="1925950"/>
            <a:ext cx="8100" cy="941100"/>
          </a:xfrm>
          <a:prstGeom prst="straightConnector1">
            <a:avLst/>
          </a:prstGeom>
          <a:noFill/>
          <a:ln cap="flat" cmpd="sng" w="9525">
            <a:solidFill>
              <a:schemeClr val="dk2"/>
            </a:solidFill>
            <a:prstDash val="solid"/>
            <a:round/>
            <a:headEnd len="med" w="med" type="none"/>
            <a:tailEnd len="med" w="med" type="none"/>
          </a:ln>
        </p:spPr>
      </p:cxnSp>
      <p:cxnSp>
        <p:nvCxnSpPr>
          <p:cNvPr id="393" name="Google Shape;393;p19"/>
          <p:cNvCxnSpPr/>
          <p:nvPr/>
        </p:nvCxnSpPr>
        <p:spPr>
          <a:xfrm>
            <a:off x="4206250" y="1925950"/>
            <a:ext cx="8100" cy="941100"/>
          </a:xfrm>
          <a:prstGeom prst="straightConnector1">
            <a:avLst/>
          </a:prstGeom>
          <a:noFill/>
          <a:ln cap="flat" cmpd="sng" w="9525">
            <a:solidFill>
              <a:schemeClr val="dk2"/>
            </a:solidFill>
            <a:prstDash val="solid"/>
            <a:round/>
            <a:headEnd len="med" w="med" type="none"/>
            <a:tailEnd len="med" w="med" type="none"/>
          </a:ln>
        </p:spPr>
      </p:cxnSp>
      <p:cxnSp>
        <p:nvCxnSpPr>
          <p:cNvPr id="394" name="Google Shape;394;p19"/>
          <p:cNvCxnSpPr/>
          <p:nvPr/>
        </p:nvCxnSpPr>
        <p:spPr>
          <a:xfrm flipH="1">
            <a:off x="1963975" y="1706875"/>
            <a:ext cx="9600" cy="1162200"/>
          </a:xfrm>
          <a:prstGeom prst="straightConnector1">
            <a:avLst/>
          </a:prstGeom>
          <a:noFill/>
          <a:ln cap="flat" cmpd="sng" w="9525">
            <a:solidFill>
              <a:schemeClr val="dk2"/>
            </a:solidFill>
            <a:prstDash val="solid"/>
            <a:round/>
            <a:headEnd len="med" w="med" type="none"/>
            <a:tailEnd len="med" w="med" type="none"/>
          </a:ln>
        </p:spPr>
      </p:cxnSp>
      <p:cxnSp>
        <p:nvCxnSpPr>
          <p:cNvPr id="395" name="Google Shape;395;p19"/>
          <p:cNvCxnSpPr/>
          <p:nvPr/>
        </p:nvCxnSpPr>
        <p:spPr>
          <a:xfrm>
            <a:off x="1451325" y="4444425"/>
            <a:ext cx="0" cy="403800"/>
          </a:xfrm>
          <a:prstGeom prst="straightConnector1">
            <a:avLst/>
          </a:prstGeom>
          <a:noFill/>
          <a:ln cap="flat" cmpd="sng" w="9525">
            <a:solidFill>
              <a:schemeClr val="dk2"/>
            </a:solidFill>
            <a:prstDash val="solid"/>
            <a:round/>
            <a:headEnd len="med" w="med" type="none"/>
            <a:tailEnd len="med" w="med" type="none"/>
          </a:ln>
        </p:spPr>
      </p:cxnSp>
      <p:cxnSp>
        <p:nvCxnSpPr>
          <p:cNvPr id="396" name="Google Shape;396;p19"/>
          <p:cNvCxnSpPr/>
          <p:nvPr/>
        </p:nvCxnSpPr>
        <p:spPr>
          <a:xfrm>
            <a:off x="1451325" y="5435025"/>
            <a:ext cx="0" cy="403800"/>
          </a:xfrm>
          <a:prstGeom prst="straightConnector1">
            <a:avLst/>
          </a:prstGeom>
          <a:noFill/>
          <a:ln cap="flat" cmpd="sng" w="9525">
            <a:solidFill>
              <a:schemeClr val="dk2"/>
            </a:solidFill>
            <a:prstDash val="solid"/>
            <a:round/>
            <a:headEnd len="med" w="med" type="none"/>
            <a:tailEnd len="med" w="med" type="none"/>
          </a:ln>
        </p:spPr>
      </p:cxnSp>
      <p:sp>
        <p:nvSpPr>
          <p:cNvPr id="397" name="Google Shape;397;p19"/>
          <p:cNvSpPr txBox="1"/>
          <p:nvPr/>
        </p:nvSpPr>
        <p:spPr>
          <a:xfrm>
            <a:off x="92475" y="5836950"/>
            <a:ext cx="26847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t>Madeleine Neill</a:t>
            </a:r>
            <a:endParaRPr b="1" sz="1100"/>
          </a:p>
          <a:p>
            <a:pPr indent="0" lvl="0" marL="0" rtl="0" algn="ctr">
              <a:spcBef>
                <a:spcPts val="0"/>
              </a:spcBef>
              <a:spcAft>
                <a:spcPts val="0"/>
              </a:spcAft>
              <a:buSzPts val="1100"/>
              <a:buNone/>
            </a:pPr>
            <a:r>
              <a:rPr lang="en-GB" sz="900">
                <a:solidFill>
                  <a:srgbClr val="333333"/>
                </a:solidFill>
                <a:highlight>
                  <a:srgbClr val="FFFFFF"/>
                </a:highlight>
              </a:rPr>
              <a:t>Head of Transformation and Customer Experience</a:t>
            </a:r>
            <a:endParaRPr b="1" sz="1100"/>
          </a:p>
        </p:txBody>
      </p:sp>
      <p:cxnSp>
        <p:nvCxnSpPr>
          <p:cNvPr id="398" name="Google Shape;398;p19"/>
          <p:cNvCxnSpPr/>
          <p:nvPr/>
        </p:nvCxnSpPr>
        <p:spPr>
          <a:xfrm>
            <a:off x="1451325" y="6425625"/>
            <a:ext cx="0" cy="403800"/>
          </a:xfrm>
          <a:prstGeom prst="straightConnector1">
            <a:avLst/>
          </a:prstGeom>
          <a:noFill/>
          <a:ln cap="flat" cmpd="sng" w="9525">
            <a:solidFill>
              <a:schemeClr val="dk2"/>
            </a:solidFill>
            <a:prstDash val="solid"/>
            <a:round/>
            <a:headEnd len="med" w="med" type="none"/>
            <a:tailEnd len="med" w="med" type="none"/>
          </a:ln>
        </p:spPr>
      </p:cxnSp>
      <p:sp>
        <p:nvSpPr>
          <p:cNvPr id="399" name="Google Shape;399;p19"/>
          <p:cNvSpPr txBox="1"/>
          <p:nvPr/>
        </p:nvSpPr>
        <p:spPr>
          <a:xfrm>
            <a:off x="6085350" y="7784025"/>
            <a:ext cx="26847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200"/>
              </a:spcBef>
              <a:spcAft>
                <a:spcPts val="0"/>
              </a:spcAft>
              <a:buClr>
                <a:schemeClr val="dk1"/>
              </a:buClr>
              <a:buFont typeface="Arial"/>
              <a:buNone/>
            </a:pPr>
            <a:r>
              <a:rPr b="1" lang="en-GB" sz="1200">
                <a:solidFill>
                  <a:srgbClr val="333333"/>
                </a:solidFill>
                <a:highlight>
                  <a:schemeClr val="lt1"/>
                </a:highlight>
              </a:rPr>
              <a:t>Tom Taylor</a:t>
            </a:r>
            <a:endParaRPr b="1" sz="1200">
              <a:solidFill>
                <a:srgbClr val="333333"/>
              </a:solidFill>
              <a:highlight>
                <a:schemeClr val="lt1"/>
              </a:highlight>
            </a:endParaRPr>
          </a:p>
          <a:p>
            <a:pPr indent="0" lvl="0" marL="0" rtl="0" algn="ctr">
              <a:spcBef>
                <a:spcPts val="200"/>
              </a:spcBef>
              <a:spcAft>
                <a:spcPts val="0"/>
              </a:spcAft>
              <a:buClr>
                <a:schemeClr val="dk1"/>
              </a:buClr>
              <a:buFont typeface="Arial"/>
              <a:buNone/>
            </a:pPr>
            <a:r>
              <a:rPr lang="en-GB" sz="900">
                <a:solidFill>
                  <a:srgbClr val="333333"/>
                </a:solidFill>
                <a:highlight>
                  <a:schemeClr val="lt1"/>
                </a:highlight>
              </a:rPr>
              <a:t>Head of Pensions Administration </a:t>
            </a:r>
            <a:endParaRPr sz="900">
              <a:solidFill>
                <a:srgbClr val="333333"/>
              </a:solidFill>
              <a:highlight>
                <a:srgbClr val="FFFFFF"/>
              </a:highlight>
            </a:endParaRPr>
          </a:p>
        </p:txBody>
      </p:sp>
      <p:sp>
        <p:nvSpPr>
          <p:cNvPr id="400" name="Google Shape;400;p19"/>
          <p:cNvSpPr txBox="1"/>
          <p:nvPr/>
        </p:nvSpPr>
        <p:spPr>
          <a:xfrm>
            <a:off x="9148725" y="3922425"/>
            <a:ext cx="25884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highlight>
                  <a:srgbClr val="FFFFFF"/>
                </a:highlight>
              </a:rPr>
              <a:t>Ayanna Bailey</a:t>
            </a:r>
            <a:endParaRPr b="1" sz="1100">
              <a:highlight>
                <a:srgbClr val="FFFFFF"/>
              </a:highlight>
            </a:endParaRPr>
          </a:p>
          <a:p>
            <a:pPr indent="0" lvl="0" marL="0" marR="0" rtl="0" algn="ctr">
              <a:spcBef>
                <a:spcPts val="200"/>
              </a:spcBef>
              <a:spcAft>
                <a:spcPts val="0"/>
              </a:spcAft>
              <a:buNone/>
            </a:pPr>
            <a:r>
              <a:rPr lang="en-GB" sz="900">
                <a:solidFill>
                  <a:srgbClr val="333333"/>
                </a:solidFill>
                <a:highlight>
                  <a:srgbClr val="FFFFFF"/>
                </a:highlight>
              </a:rPr>
              <a:t>Head of HR and OD</a:t>
            </a:r>
            <a:endParaRPr b="1" sz="1100">
              <a:solidFill>
                <a:srgbClr val="333333"/>
              </a:solidFill>
              <a:highlight>
                <a:srgbClr val="FFFFFF"/>
              </a:highlight>
            </a:endParaRPr>
          </a:p>
        </p:txBody>
      </p:sp>
      <p:sp>
        <p:nvSpPr>
          <p:cNvPr id="401" name="Google Shape;401;p19"/>
          <p:cNvSpPr txBox="1"/>
          <p:nvPr/>
        </p:nvSpPr>
        <p:spPr>
          <a:xfrm>
            <a:off x="9148725" y="4868325"/>
            <a:ext cx="2588400" cy="5466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200"/>
              </a:spcBef>
              <a:spcAft>
                <a:spcPts val="0"/>
              </a:spcAft>
              <a:buClr>
                <a:schemeClr val="dk1"/>
              </a:buClr>
              <a:buFont typeface="Arial"/>
              <a:buNone/>
            </a:pPr>
            <a:r>
              <a:rPr b="1" lang="en-GB" sz="1100">
                <a:highlight>
                  <a:schemeClr val="lt1"/>
                </a:highlight>
              </a:rPr>
              <a:t>Dawn Matthews</a:t>
            </a:r>
            <a:endParaRPr b="1" sz="1100">
              <a:highlight>
                <a:schemeClr val="lt1"/>
              </a:highlight>
            </a:endParaRPr>
          </a:p>
          <a:p>
            <a:pPr indent="0" lvl="0" marL="0" rtl="0" algn="ctr">
              <a:spcBef>
                <a:spcPts val="200"/>
              </a:spcBef>
              <a:spcAft>
                <a:spcPts val="0"/>
              </a:spcAft>
              <a:buClr>
                <a:schemeClr val="dk1"/>
              </a:buClr>
              <a:buFont typeface="Arial"/>
              <a:buNone/>
            </a:pPr>
            <a:r>
              <a:rPr lang="en-GB" sz="900">
                <a:solidFill>
                  <a:srgbClr val="333333"/>
                </a:solidFill>
                <a:highlight>
                  <a:schemeClr val="lt1"/>
                </a:highlight>
              </a:rPr>
              <a:t>Head of HR Shared and Traded Services</a:t>
            </a:r>
            <a:endParaRPr b="1" sz="1100">
              <a:solidFill>
                <a:srgbClr val="333333"/>
              </a:solidFill>
              <a:highlight>
                <a:srgbClr val="FFFFFF"/>
              </a:highlight>
            </a:endParaRPr>
          </a:p>
        </p:txBody>
      </p:sp>
      <p:cxnSp>
        <p:nvCxnSpPr>
          <p:cNvPr id="402" name="Google Shape;402;p19"/>
          <p:cNvCxnSpPr/>
          <p:nvPr/>
        </p:nvCxnSpPr>
        <p:spPr>
          <a:xfrm>
            <a:off x="13490925" y="4444425"/>
            <a:ext cx="0" cy="403800"/>
          </a:xfrm>
          <a:prstGeom prst="straightConnector1">
            <a:avLst/>
          </a:prstGeom>
          <a:noFill/>
          <a:ln cap="flat" cmpd="sng" w="9525">
            <a:solidFill>
              <a:schemeClr val="dk2"/>
            </a:solidFill>
            <a:prstDash val="solid"/>
            <a:round/>
            <a:headEnd len="med" w="med" type="none"/>
            <a:tailEnd len="med" w="med" type="none"/>
          </a:ln>
        </p:spPr>
      </p:cxnSp>
      <p:sp>
        <p:nvSpPr>
          <p:cNvPr id="403" name="Google Shape;403;p19"/>
          <p:cNvSpPr txBox="1"/>
          <p:nvPr/>
        </p:nvSpPr>
        <p:spPr>
          <a:xfrm>
            <a:off x="12103275" y="3922425"/>
            <a:ext cx="25884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highlight>
                  <a:srgbClr val="FFFFFF"/>
                </a:highlight>
              </a:rPr>
              <a:t>Jon Cheyne</a:t>
            </a:r>
            <a:endParaRPr b="1" sz="1100">
              <a:highlight>
                <a:srgbClr val="FFFFFF"/>
              </a:highlight>
            </a:endParaRPr>
          </a:p>
          <a:p>
            <a:pPr indent="0" lvl="0" marL="0" marR="0" rtl="0" algn="ctr">
              <a:spcBef>
                <a:spcPts val="200"/>
              </a:spcBef>
              <a:spcAft>
                <a:spcPts val="0"/>
              </a:spcAft>
              <a:buNone/>
            </a:pPr>
            <a:r>
              <a:rPr lang="en-GB" sz="900">
                <a:solidFill>
                  <a:srgbClr val="333333"/>
                </a:solidFill>
                <a:highlight>
                  <a:srgbClr val="FFFFFF"/>
                </a:highlight>
              </a:rPr>
              <a:t>Corporate Head of Digital Delivery</a:t>
            </a:r>
            <a:endParaRPr b="1" sz="1100">
              <a:solidFill>
                <a:srgbClr val="333333"/>
              </a:solidFill>
              <a:highlight>
                <a:srgbClr val="FFFFFF"/>
              </a:highlight>
            </a:endParaRPr>
          </a:p>
        </p:txBody>
      </p:sp>
      <p:sp>
        <p:nvSpPr>
          <p:cNvPr id="404" name="Google Shape;404;p19"/>
          <p:cNvSpPr txBox="1"/>
          <p:nvPr/>
        </p:nvSpPr>
        <p:spPr>
          <a:xfrm>
            <a:off x="12058650" y="4841625"/>
            <a:ext cx="25884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highlight>
                  <a:srgbClr val="FFFFFF"/>
                </a:highlight>
              </a:rPr>
              <a:t>David Grasty</a:t>
            </a:r>
            <a:endParaRPr b="1" sz="1100">
              <a:highlight>
                <a:srgbClr val="FFFFFF"/>
              </a:highlight>
            </a:endParaRPr>
          </a:p>
          <a:p>
            <a:pPr indent="0" lvl="0" marL="0" marR="0" rtl="0" algn="ctr">
              <a:spcBef>
                <a:spcPts val="200"/>
              </a:spcBef>
              <a:spcAft>
                <a:spcPts val="0"/>
              </a:spcAft>
              <a:buNone/>
            </a:pPr>
            <a:r>
              <a:rPr lang="en-GB" sz="900">
                <a:solidFill>
                  <a:srgbClr val="333333"/>
                </a:solidFill>
                <a:highlight>
                  <a:srgbClr val="FFFFFF"/>
                </a:highlight>
              </a:rPr>
              <a:t>Corporate Head </a:t>
            </a:r>
            <a:r>
              <a:rPr lang="en-GB" sz="900">
                <a:solidFill>
                  <a:srgbClr val="333333"/>
                </a:solidFill>
                <a:highlight>
                  <a:schemeClr val="lt1"/>
                </a:highlight>
              </a:rPr>
              <a:t>o</a:t>
            </a:r>
            <a:r>
              <a:rPr lang="en-GB" sz="900">
                <a:solidFill>
                  <a:srgbClr val="333333"/>
                </a:solidFill>
                <a:highlight>
                  <a:srgbClr val="FFFFFF"/>
                </a:highlight>
              </a:rPr>
              <a:t>f Digital Transformation</a:t>
            </a:r>
            <a:endParaRPr b="1" sz="1100">
              <a:solidFill>
                <a:srgbClr val="333333"/>
              </a:solidFill>
              <a:highlight>
                <a:srgbClr val="FFFFFF"/>
              </a:highlight>
            </a:endParaRPr>
          </a:p>
        </p:txBody>
      </p:sp>
      <p:cxnSp>
        <p:nvCxnSpPr>
          <p:cNvPr id="405" name="Google Shape;405;p19"/>
          <p:cNvCxnSpPr/>
          <p:nvPr/>
        </p:nvCxnSpPr>
        <p:spPr>
          <a:xfrm>
            <a:off x="7427700" y="5418163"/>
            <a:ext cx="0" cy="403800"/>
          </a:xfrm>
          <a:prstGeom prst="straightConnector1">
            <a:avLst/>
          </a:prstGeom>
          <a:noFill/>
          <a:ln cap="flat" cmpd="sng" w="9525">
            <a:solidFill>
              <a:schemeClr val="dk2"/>
            </a:solidFill>
            <a:prstDash val="solid"/>
            <a:round/>
            <a:headEnd len="med" w="med" type="none"/>
            <a:tailEnd len="med" w="med" type="none"/>
          </a:ln>
        </p:spPr>
      </p:cxnSp>
      <p:cxnSp>
        <p:nvCxnSpPr>
          <p:cNvPr id="406" name="Google Shape;406;p19"/>
          <p:cNvCxnSpPr/>
          <p:nvPr/>
        </p:nvCxnSpPr>
        <p:spPr>
          <a:xfrm>
            <a:off x="10411125" y="6470325"/>
            <a:ext cx="0" cy="403800"/>
          </a:xfrm>
          <a:prstGeom prst="straightConnector1">
            <a:avLst/>
          </a:prstGeom>
          <a:noFill/>
          <a:ln cap="flat" cmpd="sng" w="9525">
            <a:solidFill>
              <a:schemeClr val="dk2"/>
            </a:solidFill>
            <a:prstDash val="solid"/>
            <a:round/>
            <a:headEnd len="med" w="med" type="none"/>
            <a:tailEnd len="med" w="med" type="none"/>
          </a:ln>
        </p:spPr>
      </p:cxnSp>
      <p:cxnSp>
        <p:nvCxnSpPr>
          <p:cNvPr id="407" name="Google Shape;407;p19"/>
          <p:cNvCxnSpPr/>
          <p:nvPr/>
        </p:nvCxnSpPr>
        <p:spPr>
          <a:xfrm>
            <a:off x="13490925" y="3453825"/>
            <a:ext cx="0" cy="403800"/>
          </a:xfrm>
          <a:prstGeom prst="straightConnector1">
            <a:avLst/>
          </a:prstGeom>
          <a:noFill/>
          <a:ln cap="flat" cmpd="sng" w="9525">
            <a:solidFill>
              <a:schemeClr val="dk2"/>
            </a:solidFill>
            <a:prstDash val="solid"/>
            <a:round/>
            <a:headEnd len="med" w="med" type="none"/>
            <a:tailEnd len="med" w="med" type="none"/>
          </a:ln>
        </p:spPr>
      </p:cxnSp>
      <p:cxnSp>
        <p:nvCxnSpPr>
          <p:cNvPr id="408" name="Google Shape;408;p19"/>
          <p:cNvCxnSpPr/>
          <p:nvPr/>
        </p:nvCxnSpPr>
        <p:spPr>
          <a:xfrm>
            <a:off x="4346925" y="5435025"/>
            <a:ext cx="0" cy="403800"/>
          </a:xfrm>
          <a:prstGeom prst="straightConnector1">
            <a:avLst/>
          </a:prstGeom>
          <a:noFill/>
          <a:ln cap="flat" cmpd="sng" w="9525">
            <a:solidFill>
              <a:schemeClr val="dk2"/>
            </a:solidFill>
            <a:prstDash val="solid"/>
            <a:round/>
            <a:headEnd len="med" w="med" type="none"/>
            <a:tailEnd len="med" w="med" type="none"/>
          </a:ln>
        </p:spPr>
      </p:cxnSp>
      <p:sp>
        <p:nvSpPr>
          <p:cNvPr id="409" name="Google Shape;409;p19"/>
          <p:cNvSpPr txBox="1"/>
          <p:nvPr/>
        </p:nvSpPr>
        <p:spPr>
          <a:xfrm>
            <a:off x="3027975" y="5825625"/>
            <a:ext cx="26847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highlight>
                  <a:srgbClr val="FFFFFF"/>
                </a:highlight>
              </a:rPr>
              <a:t>Paula McCollin</a:t>
            </a:r>
            <a:endParaRPr b="1" sz="1100">
              <a:highlight>
                <a:srgbClr val="FFFFFF"/>
              </a:highlight>
            </a:endParaRPr>
          </a:p>
          <a:p>
            <a:pPr indent="0" lvl="0" marL="0" rtl="0" algn="ctr">
              <a:spcBef>
                <a:spcPts val="200"/>
              </a:spcBef>
              <a:spcAft>
                <a:spcPts val="0"/>
              </a:spcAft>
              <a:buClr>
                <a:schemeClr val="dk1"/>
              </a:buClr>
              <a:buFont typeface="Arial"/>
              <a:buNone/>
            </a:pPr>
            <a:r>
              <a:rPr lang="en-GB" sz="900">
                <a:solidFill>
                  <a:srgbClr val="333333"/>
                </a:solidFill>
                <a:highlight>
                  <a:schemeClr val="lt1"/>
                </a:highlight>
              </a:rPr>
              <a:t>Data and Systems Manager</a:t>
            </a:r>
            <a:endParaRPr b="1" sz="1100">
              <a:highlight>
                <a:srgbClr val="FFFFFF"/>
              </a:highlight>
            </a:endParaRPr>
          </a:p>
        </p:txBody>
      </p:sp>
      <p:cxnSp>
        <p:nvCxnSpPr>
          <p:cNvPr id="410" name="Google Shape;410;p19"/>
          <p:cNvCxnSpPr/>
          <p:nvPr/>
        </p:nvCxnSpPr>
        <p:spPr>
          <a:xfrm>
            <a:off x="7407525" y="7368675"/>
            <a:ext cx="0" cy="403800"/>
          </a:xfrm>
          <a:prstGeom prst="straightConnector1">
            <a:avLst/>
          </a:prstGeom>
          <a:noFill/>
          <a:ln cap="flat" cmpd="sng" w="9525">
            <a:solidFill>
              <a:schemeClr val="dk2"/>
            </a:solidFill>
            <a:prstDash val="solid"/>
            <a:round/>
            <a:headEnd len="med" w="med" type="none"/>
            <a:tailEnd len="med" w="med" type="none"/>
          </a:ln>
        </p:spPr>
      </p:cxnSp>
      <p:cxnSp>
        <p:nvCxnSpPr>
          <p:cNvPr id="411" name="Google Shape;411;p19"/>
          <p:cNvCxnSpPr>
            <a:stCxn id="409" idx="2"/>
          </p:cNvCxnSpPr>
          <p:nvPr/>
        </p:nvCxnSpPr>
        <p:spPr>
          <a:xfrm>
            <a:off x="4370325" y="6425625"/>
            <a:ext cx="1800" cy="384900"/>
          </a:xfrm>
          <a:prstGeom prst="straightConnector1">
            <a:avLst/>
          </a:prstGeom>
          <a:noFill/>
          <a:ln cap="flat" cmpd="sng" w="9525">
            <a:solidFill>
              <a:schemeClr val="dk2"/>
            </a:solidFill>
            <a:prstDash val="solid"/>
            <a:round/>
            <a:headEnd len="med" w="med" type="none"/>
            <a:tailEnd len="med" w="med" type="none"/>
          </a:ln>
        </p:spPr>
      </p:cxnSp>
      <p:sp>
        <p:nvSpPr>
          <p:cNvPr id="412" name="Google Shape;412;p19"/>
          <p:cNvSpPr/>
          <p:nvPr/>
        </p:nvSpPr>
        <p:spPr>
          <a:xfrm>
            <a:off x="3027900" y="6816225"/>
            <a:ext cx="2684700" cy="523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t>Lydia Stanley</a:t>
            </a:r>
            <a:endParaRPr b="1" sz="1100"/>
          </a:p>
          <a:p>
            <a:pPr indent="0" lvl="0" marL="0" rtl="0" algn="ctr">
              <a:spcBef>
                <a:spcPts val="0"/>
              </a:spcBef>
              <a:spcAft>
                <a:spcPts val="0"/>
              </a:spcAft>
              <a:buClr>
                <a:schemeClr val="dk1"/>
              </a:buClr>
              <a:buSzPts val="1100"/>
              <a:buFont typeface="Arial"/>
              <a:buNone/>
            </a:pPr>
            <a:r>
              <a:rPr lang="en-GB" sz="900">
                <a:solidFill>
                  <a:srgbClr val="333333"/>
                </a:solidFill>
                <a:highlight>
                  <a:schemeClr val="lt1"/>
                </a:highlight>
              </a:rPr>
              <a:t>Head of Facilities</a:t>
            </a:r>
            <a:r>
              <a:rPr lang="en-GB" sz="1100">
                <a:solidFill>
                  <a:schemeClr val="dk1"/>
                </a:solidFill>
              </a:rPr>
              <a:t> </a:t>
            </a:r>
            <a:r>
              <a:rPr lang="en-GB" sz="900">
                <a:solidFill>
                  <a:srgbClr val="333333"/>
                </a:solidFill>
                <a:highlight>
                  <a:schemeClr val="lt1"/>
                </a:highlight>
              </a:rPr>
              <a:t>Management</a:t>
            </a:r>
            <a:endParaRPr sz="1100"/>
          </a:p>
        </p:txBody>
      </p:sp>
      <p:sp>
        <p:nvSpPr>
          <p:cNvPr id="413" name="Google Shape;413;p19"/>
          <p:cNvSpPr txBox="1"/>
          <p:nvPr/>
        </p:nvSpPr>
        <p:spPr>
          <a:xfrm>
            <a:off x="57975" y="6832725"/>
            <a:ext cx="2684700" cy="6000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200"/>
              </a:spcBef>
              <a:spcAft>
                <a:spcPts val="0"/>
              </a:spcAft>
              <a:buClr>
                <a:schemeClr val="dk1"/>
              </a:buClr>
              <a:buFont typeface="Arial"/>
              <a:buNone/>
            </a:pPr>
            <a:r>
              <a:rPr b="1" lang="en-GB" sz="1100">
                <a:solidFill>
                  <a:schemeClr val="dk1"/>
                </a:solidFill>
                <a:highlight>
                  <a:schemeClr val="lt1"/>
                </a:highlight>
              </a:rPr>
              <a:t>Fern Barber</a:t>
            </a:r>
            <a:endParaRPr sz="1100">
              <a:solidFill>
                <a:schemeClr val="dk1"/>
              </a:solidFill>
              <a:highlight>
                <a:schemeClr val="lt1"/>
              </a:highlight>
            </a:endParaRPr>
          </a:p>
          <a:p>
            <a:pPr indent="0" lvl="0" marL="0" rtl="0" algn="ctr">
              <a:spcBef>
                <a:spcPts val="200"/>
              </a:spcBef>
              <a:spcAft>
                <a:spcPts val="0"/>
              </a:spcAft>
              <a:buClr>
                <a:schemeClr val="dk1"/>
              </a:buClr>
              <a:buFont typeface="Arial"/>
              <a:buNone/>
            </a:pPr>
            <a:r>
              <a:rPr lang="en-GB" sz="900">
                <a:solidFill>
                  <a:srgbClr val="333333"/>
                </a:solidFill>
                <a:highlight>
                  <a:schemeClr val="lt1"/>
                </a:highlight>
              </a:rPr>
              <a:t>Head of Policy, Insights and Communities</a:t>
            </a:r>
            <a:endParaRPr b="1" sz="1100">
              <a:solidFill>
                <a:srgbClr val="333333"/>
              </a:solidFill>
              <a:highlight>
                <a:srgbClr val="FFFFFF"/>
              </a:highlight>
            </a:endParaRPr>
          </a:p>
        </p:txBody>
      </p:sp>
      <p:sp>
        <p:nvSpPr>
          <p:cNvPr id="414" name="Google Shape;414;p19"/>
          <p:cNvSpPr txBox="1"/>
          <p:nvPr/>
        </p:nvSpPr>
        <p:spPr>
          <a:xfrm>
            <a:off x="9024375" y="6831400"/>
            <a:ext cx="2684700" cy="600000"/>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highlight>
                  <a:srgbClr val="FFFFFF"/>
                </a:highlight>
              </a:rPr>
              <a:t>Alexa Coates</a:t>
            </a:r>
            <a:endParaRPr b="1" sz="1100">
              <a:highlight>
                <a:srgbClr val="FFFFFF"/>
              </a:highlight>
            </a:endParaRPr>
          </a:p>
          <a:p>
            <a:pPr indent="0" lvl="0" marL="0" marR="0" rtl="0" algn="ctr">
              <a:spcBef>
                <a:spcPts val="200"/>
              </a:spcBef>
              <a:spcAft>
                <a:spcPts val="0"/>
              </a:spcAft>
              <a:buNone/>
            </a:pPr>
            <a:r>
              <a:rPr lang="en-GB" sz="900">
                <a:solidFill>
                  <a:srgbClr val="333333"/>
                </a:solidFill>
                <a:highlight>
                  <a:srgbClr val="FFFFFF"/>
                </a:highlight>
              </a:rPr>
              <a:t>Head of Committee and Management Support</a:t>
            </a:r>
            <a:endParaRPr b="1" sz="1100">
              <a:solidFill>
                <a:srgbClr val="333333"/>
              </a:solidFill>
              <a:highlight>
                <a:srgbClr val="FFFFFF"/>
              </a:highlight>
            </a:endParaRPr>
          </a:p>
        </p:txBody>
      </p:sp>
      <p:sp>
        <p:nvSpPr>
          <p:cNvPr id="415" name="Google Shape;415;p19"/>
          <p:cNvSpPr txBox="1"/>
          <p:nvPr/>
        </p:nvSpPr>
        <p:spPr>
          <a:xfrm>
            <a:off x="9116925" y="5870313"/>
            <a:ext cx="2588400" cy="600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200"/>
              </a:spcBef>
              <a:spcAft>
                <a:spcPts val="0"/>
              </a:spcAft>
              <a:buNone/>
            </a:pPr>
            <a:r>
              <a:rPr b="1" lang="en-GB" sz="1100">
                <a:highlight>
                  <a:srgbClr val="FFFFFF"/>
                </a:highlight>
              </a:rPr>
              <a:t>Siraj Choudhury</a:t>
            </a:r>
            <a:endParaRPr b="1" sz="1100">
              <a:highlight>
                <a:srgbClr val="FFFFFF"/>
              </a:highlight>
            </a:endParaRPr>
          </a:p>
          <a:p>
            <a:pPr indent="0" lvl="0" marL="0" marR="0" rtl="0" algn="ctr">
              <a:spcBef>
                <a:spcPts val="200"/>
              </a:spcBef>
              <a:spcAft>
                <a:spcPts val="0"/>
              </a:spcAft>
              <a:buClr>
                <a:srgbClr val="000000"/>
              </a:buClr>
              <a:buFont typeface="Arial"/>
              <a:buNone/>
            </a:pPr>
            <a:r>
              <a:rPr lang="en-GB" sz="900">
                <a:solidFill>
                  <a:srgbClr val="333333"/>
                </a:solidFill>
                <a:highlight>
                  <a:srgbClr val="FFFFFF"/>
                </a:highlight>
              </a:rPr>
              <a:t>Assistant Director Law &amp; Governance (Monitoring Officer)</a:t>
            </a:r>
            <a:endParaRPr sz="900">
              <a:solidFill>
                <a:srgbClr val="333333"/>
              </a:solidFill>
              <a:highlight>
                <a:srgbClr val="FFFFFF"/>
              </a:highlight>
            </a:endParaRPr>
          </a:p>
        </p:txBody>
      </p:sp>
      <p:cxnSp>
        <p:nvCxnSpPr>
          <p:cNvPr id="416" name="Google Shape;416;p19"/>
          <p:cNvCxnSpPr/>
          <p:nvPr/>
        </p:nvCxnSpPr>
        <p:spPr>
          <a:xfrm>
            <a:off x="1452900" y="7425825"/>
            <a:ext cx="1800" cy="384900"/>
          </a:xfrm>
          <a:prstGeom prst="straightConnector1">
            <a:avLst/>
          </a:prstGeom>
          <a:noFill/>
          <a:ln cap="flat" cmpd="sng" w="9525">
            <a:solidFill>
              <a:schemeClr val="dk2"/>
            </a:solidFill>
            <a:prstDash val="solid"/>
            <a:round/>
            <a:headEnd len="med" w="med" type="none"/>
            <a:tailEnd len="med" w="med" type="none"/>
          </a:ln>
        </p:spPr>
      </p:cxnSp>
      <p:sp>
        <p:nvSpPr>
          <p:cNvPr id="417" name="Google Shape;417;p19"/>
          <p:cNvSpPr txBox="1"/>
          <p:nvPr/>
        </p:nvSpPr>
        <p:spPr>
          <a:xfrm>
            <a:off x="12087900" y="5787075"/>
            <a:ext cx="2684700" cy="6000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200"/>
              </a:spcBef>
              <a:spcAft>
                <a:spcPts val="0"/>
              </a:spcAft>
              <a:buNone/>
            </a:pPr>
            <a:r>
              <a:rPr b="1" lang="en-GB" sz="1100">
                <a:solidFill>
                  <a:schemeClr val="dk1"/>
                </a:solidFill>
                <a:highlight>
                  <a:schemeClr val="lt1"/>
                </a:highlight>
              </a:rPr>
              <a:t>Tom Bates</a:t>
            </a:r>
            <a:endParaRPr b="1" sz="1100">
              <a:solidFill>
                <a:schemeClr val="dk1"/>
              </a:solidFill>
              <a:highlight>
                <a:schemeClr val="lt1"/>
              </a:highlight>
            </a:endParaRPr>
          </a:p>
          <a:p>
            <a:pPr indent="0" lvl="0" marL="0" marR="0" rtl="0" algn="ctr">
              <a:lnSpc>
                <a:spcPct val="100000"/>
              </a:lnSpc>
              <a:spcBef>
                <a:spcPts val="200"/>
              </a:spcBef>
              <a:spcAft>
                <a:spcPts val="0"/>
              </a:spcAft>
              <a:buClr>
                <a:srgbClr val="000000"/>
              </a:buClr>
              <a:buFont typeface="Arial"/>
              <a:buNone/>
            </a:pPr>
            <a:r>
              <a:rPr lang="en-GB" sz="900">
                <a:solidFill>
                  <a:srgbClr val="333333"/>
                </a:solidFill>
                <a:highlight>
                  <a:srgbClr val="FFFFFF"/>
                </a:highlight>
              </a:rPr>
              <a:t>Head of Digital Delivery</a:t>
            </a:r>
            <a:endParaRPr sz="1100">
              <a:solidFill>
                <a:schemeClr val="dk1"/>
              </a:solidFill>
              <a:highlight>
                <a:schemeClr val="lt1"/>
              </a:highlight>
            </a:endParaRPr>
          </a:p>
        </p:txBody>
      </p:sp>
      <p:cxnSp>
        <p:nvCxnSpPr>
          <p:cNvPr id="418" name="Google Shape;418;p19"/>
          <p:cNvCxnSpPr/>
          <p:nvPr/>
        </p:nvCxnSpPr>
        <p:spPr>
          <a:xfrm>
            <a:off x="13490025" y="5435025"/>
            <a:ext cx="1800" cy="384900"/>
          </a:xfrm>
          <a:prstGeom prst="straightConnector1">
            <a:avLst/>
          </a:prstGeom>
          <a:noFill/>
          <a:ln cap="flat" cmpd="sng" w="9525">
            <a:solidFill>
              <a:schemeClr val="dk2"/>
            </a:solidFill>
            <a:prstDash val="solid"/>
            <a:round/>
            <a:headEnd len="med" w="med" type="none"/>
            <a:tailEnd len="med" w="med" type="none"/>
          </a:ln>
        </p:spPr>
      </p:cxnSp>
      <p:cxnSp>
        <p:nvCxnSpPr>
          <p:cNvPr id="419" name="Google Shape;419;p19"/>
          <p:cNvCxnSpPr/>
          <p:nvPr/>
        </p:nvCxnSpPr>
        <p:spPr>
          <a:xfrm>
            <a:off x="11921475" y="1731525"/>
            <a:ext cx="9000" cy="4461900"/>
          </a:xfrm>
          <a:prstGeom prst="straightConnector1">
            <a:avLst/>
          </a:prstGeom>
          <a:noFill/>
          <a:ln cap="flat" cmpd="sng" w="9525">
            <a:solidFill>
              <a:schemeClr val="dk2"/>
            </a:solidFill>
            <a:prstDash val="solid"/>
            <a:round/>
            <a:headEnd len="med" w="med" type="none"/>
            <a:tailEnd len="med" w="med" type="none"/>
          </a:ln>
        </p:spPr>
      </p:cxnSp>
      <p:cxnSp>
        <p:nvCxnSpPr>
          <p:cNvPr id="420" name="Google Shape;420;p19"/>
          <p:cNvCxnSpPr/>
          <p:nvPr/>
        </p:nvCxnSpPr>
        <p:spPr>
          <a:xfrm>
            <a:off x="13490025" y="6399650"/>
            <a:ext cx="1800" cy="384900"/>
          </a:xfrm>
          <a:prstGeom prst="straightConnector1">
            <a:avLst/>
          </a:prstGeom>
          <a:noFill/>
          <a:ln cap="flat" cmpd="sng" w="9525">
            <a:solidFill>
              <a:schemeClr val="dk2"/>
            </a:solidFill>
            <a:prstDash val="solid"/>
            <a:round/>
            <a:headEnd len="med" w="med" type="none"/>
            <a:tailEnd len="med" w="med" type="none"/>
          </a:ln>
        </p:spPr>
      </p:cxnSp>
      <p:sp>
        <p:nvSpPr>
          <p:cNvPr id="421" name="Google Shape;421;p19"/>
          <p:cNvSpPr txBox="1"/>
          <p:nvPr/>
        </p:nvSpPr>
        <p:spPr>
          <a:xfrm>
            <a:off x="12072375" y="6732525"/>
            <a:ext cx="2684700" cy="6000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200"/>
              </a:spcBef>
              <a:spcAft>
                <a:spcPts val="0"/>
              </a:spcAft>
              <a:buClr>
                <a:schemeClr val="dk1"/>
              </a:buClr>
              <a:buFont typeface="Arial"/>
              <a:buNone/>
            </a:pPr>
            <a:r>
              <a:rPr b="1" lang="en-GB" sz="1100">
                <a:solidFill>
                  <a:schemeClr val="dk1"/>
                </a:solidFill>
                <a:highlight>
                  <a:schemeClr val="lt1"/>
                </a:highlight>
              </a:rPr>
              <a:t>Rhian</a:t>
            </a:r>
            <a:r>
              <a:rPr b="1" lang="en-GB" sz="1100">
                <a:solidFill>
                  <a:schemeClr val="dk1"/>
                </a:solidFill>
                <a:highlight>
                  <a:schemeClr val="lt1"/>
                </a:highlight>
              </a:rPr>
              <a:t> Allen</a:t>
            </a:r>
            <a:endParaRPr b="1" sz="1100">
              <a:solidFill>
                <a:schemeClr val="dk1"/>
              </a:solidFill>
              <a:highlight>
                <a:schemeClr val="lt1"/>
              </a:highlight>
            </a:endParaRPr>
          </a:p>
          <a:p>
            <a:pPr indent="0" lvl="0" marL="0" rtl="0" algn="ctr">
              <a:spcBef>
                <a:spcPts val="200"/>
              </a:spcBef>
              <a:spcAft>
                <a:spcPts val="0"/>
              </a:spcAft>
              <a:buClr>
                <a:schemeClr val="dk1"/>
              </a:buClr>
              <a:buFont typeface="Arial"/>
              <a:buNone/>
            </a:pPr>
            <a:r>
              <a:rPr lang="en-GB" sz="900">
                <a:solidFill>
                  <a:srgbClr val="333333"/>
                </a:solidFill>
                <a:highlight>
                  <a:srgbClr val="FFFFFF"/>
                </a:highlight>
              </a:rPr>
              <a:t>Information Governance and Records Manager &amp; Data Protection Officer</a:t>
            </a:r>
            <a:endParaRPr sz="1100">
              <a:solidFill>
                <a:schemeClr val="dk1"/>
              </a:solidFill>
              <a:highlight>
                <a:schemeClr val="lt1"/>
              </a:highlight>
            </a:endParaRPr>
          </a:p>
          <a:p>
            <a:pPr indent="0" lvl="0" marL="0" rtl="0" algn="ctr">
              <a:spcBef>
                <a:spcPts val="200"/>
              </a:spcBef>
              <a:spcAft>
                <a:spcPts val="0"/>
              </a:spcAft>
              <a:buClr>
                <a:schemeClr val="dk1"/>
              </a:buClr>
              <a:buFont typeface="Arial"/>
              <a:buNone/>
            </a:pPr>
            <a:r>
              <a:t/>
            </a:r>
            <a:endParaRPr b="1" sz="1100">
              <a:solidFill>
                <a:srgbClr val="333333"/>
              </a:solidFill>
              <a:highlight>
                <a:schemeClr val="lt1"/>
              </a:highlight>
            </a:endParaRPr>
          </a:p>
        </p:txBody>
      </p:sp>
      <p:sp>
        <p:nvSpPr>
          <p:cNvPr id="422" name="Google Shape;422;p19"/>
          <p:cNvSpPr txBox="1"/>
          <p:nvPr/>
        </p:nvSpPr>
        <p:spPr>
          <a:xfrm>
            <a:off x="92475" y="7828500"/>
            <a:ext cx="2684700" cy="5238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GB" sz="1100">
                <a:solidFill>
                  <a:schemeClr val="dk1"/>
                </a:solidFill>
              </a:rPr>
              <a:t>Elizabeth Harris </a:t>
            </a:r>
            <a:endParaRPr b="1" sz="1100">
              <a:solidFill>
                <a:schemeClr val="dk1"/>
              </a:solidFill>
            </a:endParaRPr>
          </a:p>
          <a:p>
            <a:pPr indent="0" lvl="0" marL="0" rtl="0" algn="ctr">
              <a:spcBef>
                <a:spcPts val="0"/>
              </a:spcBef>
              <a:spcAft>
                <a:spcPts val="0"/>
              </a:spcAft>
              <a:buClr>
                <a:schemeClr val="dk1"/>
              </a:buClr>
              <a:buSzPts val="1100"/>
              <a:buFont typeface="Arial"/>
              <a:buNone/>
            </a:pPr>
            <a:r>
              <a:rPr lang="en-GB" sz="900">
                <a:solidFill>
                  <a:srgbClr val="333333"/>
                </a:solidFill>
                <a:highlight>
                  <a:schemeClr val="lt1"/>
                </a:highlight>
              </a:rPr>
              <a:t>Head of Inward Investment</a:t>
            </a:r>
            <a:endParaRPr b="1" sz="1100">
              <a:solidFill>
                <a:srgbClr val="333333"/>
              </a:solidFill>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20"/>
          <p:cNvSpPr txBox="1"/>
          <p:nvPr>
            <p:ph idx="1" type="body"/>
          </p:nvPr>
        </p:nvSpPr>
        <p:spPr>
          <a:xfrm>
            <a:off x="1039475" y="219675"/>
            <a:ext cx="13040400" cy="8877000"/>
          </a:xfrm>
          <a:prstGeom prst="rect">
            <a:avLst/>
          </a:prstGeom>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sz="1500">
                <a:latin typeface="Arial"/>
                <a:ea typeface="Arial"/>
                <a:cs typeface="Arial"/>
                <a:sym typeface="Arial"/>
              </a:rPr>
              <a:t>Helen Bailey - Chief Executive</a:t>
            </a:r>
            <a:r>
              <a:rPr lang="en-GB" sz="1500">
                <a:latin typeface="Arial"/>
                <a:ea typeface="Arial"/>
                <a:cs typeface="Arial"/>
                <a:sym typeface="Arial"/>
              </a:rPr>
              <a:t> - </a:t>
            </a:r>
            <a:r>
              <a:rPr lang="en-GB" sz="1500" u="sng">
                <a:solidFill>
                  <a:srgbClr val="1155CC"/>
                </a:solidFill>
                <a:latin typeface="Arial"/>
                <a:ea typeface="Arial"/>
                <a:cs typeface="Arial"/>
                <a:sym typeface="Arial"/>
                <a:hlinkClick r:id="rId3">
                  <a:extLst>
                    <a:ext uri="{A12FA001-AC4F-418D-AE19-62706E023703}">
                      <ahyp:hlinkClr val="tx"/>
                    </a:ext>
                  </a:extLst>
                </a:hlinkClick>
              </a:rPr>
              <a:t>helen.bailey@sutton.gov.uk</a:t>
            </a:r>
            <a:r>
              <a:rPr lang="en-GB" sz="1500">
                <a:latin typeface="Arial"/>
                <a:ea typeface="Arial"/>
                <a:cs typeface="Arial"/>
                <a:sym typeface="Arial"/>
              </a:rPr>
              <a:t> </a:t>
            </a:r>
            <a:endParaRPr sz="15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5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GB" sz="1500">
                <a:latin typeface="Arial"/>
                <a:ea typeface="Arial"/>
                <a:cs typeface="Arial"/>
                <a:sym typeface="Arial"/>
              </a:rPr>
              <a:t>Imran Choudhury - Strategic Director of Public Health and Wellbeing -</a:t>
            </a:r>
            <a:r>
              <a:rPr lang="en-GB" sz="1500">
                <a:latin typeface="Arial"/>
                <a:ea typeface="Arial"/>
                <a:cs typeface="Arial"/>
                <a:sym typeface="Arial"/>
              </a:rPr>
              <a:t> </a:t>
            </a:r>
            <a:r>
              <a:rPr lang="en-GB" sz="1500" u="sng">
                <a:solidFill>
                  <a:srgbClr val="1155CC"/>
                </a:solidFill>
                <a:latin typeface="Arial"/>
                <a:ea typeface="Arial"/>
                <a:cs typeface="Arial"/>
                <a:sym typeface="Arial"/>
                <a:hlinkClick r:id="rId4">
                  <a:extLst>
                    <a:ext uri="{A12FA001-AC4F-418D-AE19-62706E023703}">
                      <ahyp:hlinkClr val="tx"/>
                    </a:ext>
                  </a:extLst>
                </a:hlinkClick>
              </a:rPr>
              <a:t>imran.choudhury@sutton.gov.uk</a:t>
            </a:r>
            <a:r>
              <a:rPr lang="en-GB" sz="1500">
                <a:latin typeface="Arial"/>
                <a:ea typeface="Arial"/>
                <a:cs typeface="Arial"/>
                <a:sym typeface="Arial"/>
              </a:rPr>
              <a:t> </a:t>
            </a:r>
            <a:endParaRPr sz="15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1500">
                <a:latin typeface="Arial"/>
                <a:ea typeface="Arial"/>
                <a:cs typeface="Arial"/>
                <a:sym typeface="Arial"/>
              </a:rPr>
              <a:t>Jan Underhill - Director of Wellbeing - </a:t>
            </a:r>
            <a:r>
              <a:rPr lang="en-GB" sz="1500" u="sng">
                <a:solidFill>
                  <a:srgbClr val="1155CC"/>
                </a:solidFill>
                <a:latin typeface="Arial"/>
                <a:ea typeface="Arial"/>
                <a:cs typeface="Arial"/>
                <a:sym typeface="Arial"/>
                <a:hlinkClick r:id="rId5">
                  <a:extLst>
                    <a:ext uri="{A12FA001-AC4F-418D-AE19-62706E023703}">
                      <ahyp:hlinkClr val="tx"/>
                    </a:ext>
                  </a:extLst>
                </a:hlinkClick>
              </a:rPr>
              <a:t>jan.underhill@sutton.gov.uk</a:t>
            </a:r>
            <a:r>
              <a:rPr lang="en-GB" sz="1500">
                <a:latin typeface="Arial"/>
                <a:ea typeface="Arial"/>
                <a:cs typeface="Arial"/>
                <a:sym typeface="Arial"/>
              </a:rPr>
              <a:t> </a:t>
            </a:r>
            <a:endParaRPr sz="15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1500">
                <a:latin typeface="Arial"/>
                <a:ea typeface="Arial"/>
                <a:cs typeface="Arial"/>
                <a:sym typeface="Arial"/>
              </a:rPr>
              <a:t>Clare Ridsdill Smith - Head of Public Health Integration - </a:t>
            </a:r>
            <a:r>
              <a:rPr lang="en-GB" sz="1500" u="sng">
                <a:solidFill>
                  <a:schemeClr val="hlink"/>
                </a:solidFill>
                <a:latin typeface="Arial"/>
                <a:ea typeface="Arial"/>
                <a:cs typeface="Arial"/>
                <a:sym typeface="Arial"/>
                <a:hlinkClick r:id="rId6"/>
              </a:rPr>
              <a:t>clare.ridsdill-smith@sutton.gov.uk</a:t>
            </a:r>
            <a:endParaRPr sz="15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1500">
                <a:latin typeface="Arial"/>
                <a:ea typeface="Arial"/>
                <a:cs typeface="Arial"/>
                <a:sym typeface="Arial"/>
              </a:rPr>
              <a:t>Beth Wilson - Head of Children's Health Services Sutton Health and Care - </a:t>
            </a:r>
            <a:r>
              <a:rPr lang="en-GB" sz="1500" u="sng">
                <a:solidFill>
                  <a:schemeClr val="hlink"/>
                </a:solidFill>
                <a:latin typeface="Arial"/>
                <a:ea typeface="Arial"/>
                <a:cs typeface="Arial"/>
                <a:sym typeface="Arial"/>
                <a:hlinkClick r:id="rId7"/>
              </a:rPr>
              <a:t>beth.wilson@sutton.gov.uk</a:t>
            </a:r>
            <a:r>
              <a:rPr lang="en-GB" sz="1500">
                <a:latin typeface="Arial"/>
                <a:ea typeface="Arial"/>
                <a:cs typeface="Arial"/>
                <a:sym typeface="Arial"/>
              </a:rPr>
              <a:t> </a:t>
            </a:r>
            <a:endParaRPr sz="15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1500">
                <a:latin typeface="Arial"/>
                <a:ea typeface="Arial"/>
                <a:cs typeface="Arial"/>
                <a:sym typeface="Arial"/>
              </a:rPr>
              <a:t>Lucy Botting - Director of Sutton Health and Care - </a:t>
            </a:r>
            <a:r>
              <a:rPr lang="en-GB" sz="1500" u="sng">
                <a:solidFill>
                  <a:schemeClr val="hlink"/>
                </a:solidFill>
                <a:latin typeface="Arial"/>
                <a:ea typeface="Arial"/>
                <a:cs typeface="Arial"/>
                <a:sym typeface="Arial"/>
                <a:hlinkClick r:id="rId8"/>
              </a:rPr>
              <a:t>l.botting@nhs.net</a:t>
            </a:r>
            <a:r>
              <a:rPr lang="en-GB" sz="1500">
                <a:latin typeface="Arial"/>
                <a:ea typeface="Arial"/>
                <a:cs typeface="Arial"/>
                <a:sym typeface="Arial"/>
              </a:rPr>
              <a:t> </a:t>
            </a:r>
            <a:endParaRPr sz="15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5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GB" sz="1500">
                <a:latin typeface="Arial"/>
                <a:ea typeface="Arial"/>
                <a:cs typeface="Arial"/>
                <a:sym typeface="Arial"/>
              </a:rPr>
              <a:t>Richard Simpson - Strategic Director of Resources (S151 officer)</a:t>
            </a:r>
            <a:r>
              <a:rPr lang="en-GB" sz="1500">
                <a:latin typeface="Arial"/>
                <a:ea typeface="Arial"/>
                <a:cs typeface="Arial"/>
                <a:sym typeface="Arial"/>
              </a:rPr>
              <a:t> - </a:t>
            </a:r>
            <a:r>
              <a:rPr lang="en-GB" sz="1500" u="sng">
                <a:solidFill>
                  <a:srgbClr val="1155CC"/>
                </a:solidFill>
                <a:latin typeface="Arial"/>
                <a:ea typeface="Arial"/>
                <a:cs typeface="Arial"/>
                <a:sym typeface="Arial"/>
                <a:hlinkClick r:id="rId9">
                  <a:extLst>
                    <a:ext uri="{A12FA001-AC4F-418D-AE19-62706E023703}">
                      <ahyp:hlinkClr val="tx"/>
                    </a:ext>
                  </a:extLst>
                </a:hlinkClick>
              </a:rPr>
              <a:t>richard.simpson@sutton.gov.uk</a:t>
            </a:r>
            <a:r>
              <a:rPr lang="en-GB" sz="1500">
                <a:latin typeface="Arial"/>
                <a:ea typeface="Arial"/>
                <a:cs typeface="Arial"/>
                <a:sym typeface="Arial"/>
              </a:rPr>
              <a:t> </a:t>
            </a:r>
            <a:endParaRPr sz="15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1500">
                <a:latin typeface="Arial"/>
                <a:ea typeface="Arial"/>
                <a:cs typeface="Arial"/>
                <a:sym typeface="Arial"/>
              </a:rPr>
              <a:t>Thuso Selelo - Director of Asset Planning, Management and Capital Delivery - </a:t>
            </a:r>
            <a:r>
              <a:rPr lang="en-GB" sz="1500" u="sng">
                <a:solidFill>
                  <a:schemeClr val="hlink"/>
                </a:solidFill>
                <a:latin typeface="Arial"/>
                <a:ea typeface="Arial"/>
                <a:cs typeface="Arial"/>
                <a:sym typeface="Arial"/>
                <a:hlinkClick r:id="rId10"/>
              </a:rPr>
              <a:t>thuso.selelo@sutton.gov.uk</a:t>
            </a:r>
            <a:endParaRPr sz="15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1500">
                <a:latin typeface="Arial"/>
                <a:ea typeface="Arial"/>
                <a:cs typeface="Arial"/>
                <a:sym typeface="Arial"/>
              </a:rPr>
              <a:t>Ben Unsworth - Director of Digital, Data &amp; Technology - </a:t>
            </a:r>
            <a:r>
              <a:rPr lang="en-GB" sz="1500" u="sng">
                <a:solidFill>
                  <a:schemeClr val="hlink"/>
                </a:solidFill>
                <a:latin typeface="Arial"/>
                <a:ea typeface="Arial"/>
                <a:cs typeface="Arial"/>
                <a:sym typeface="Arial"/>
                <a:hlinkClick r:id="rId11"/>
              </a:rPr>
              <a:t>ben.unsworth@kingston.gov.uk</a:t>
            </a:r>
            <a:r>
              <a:rPr lang="en-GB" sz="1500">
                <a:latin typeface="Arial"/>
                <a:ea typeface="Arial"/>
                <a:cs typeface="Arial"/>
                <a:sym typeface="Arial"/>
              </a:rPr>
              <a:t> </a:t>
            </a:r>
            <a:endParaRPr sz="15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1500">
                <a:latin typeface="Arial"/>
                <a:ea typeface="Arial"/>
                <a:cs typeface="Arial"/>
                <a:sym typeface="Arial"/>
              </a:rPr>
              <a:t>Victoria Goddard - Director of Finance (Deputy s151 officer) - </a:t>
            </a:r>
            <a:r>
              <a:rPr lang="en-GB" sz="1500" u="sng">
                <a:solidFill>
                  <a:srgbClr val="1155CC"/>
                </a:solidFill>
                <a:latin typeface="Arial"/>
                <a:ea typeface="Arial"/>
                <a:cs typeface="Arial"/>
                <a:sym typeface="Arial"/>
                <a:hlinkClick r:id="rId12">
                  <a:extLst>
                    <a:ext uri="{A12FA001-AC4F-418D-AE19-62706E023703}">
                      <ahyp:hlinkClr val="tx"/>
                    </a:ext>
                  </a:extLst>
                </a:hlinkClick>
              </a:rPr>
              <a:t>victoria.goddard@sutton.gov.uk</a:t>
            </a:r>
            <a:r>
              <a:rPr lang="en-GB" sz="1500">
                <a:latin typeface="Arial"/>
                <a:ea typeface="Arial"/>
                <a:cs typeface="Arial"/>
                <a:sym typeface="Arial"/>
              </a:rPr>
              <a:t> </a:t>
            </a:r>
            <a:endParaRPr sz="15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1500">
                <a:latin typeface="Arial"/>
                <a:ea typeface="Arial"/>
                <a:cs typeface="Arial"/>
                <a:sym typeface="Arial"/>
              </a:rPr>
              <a:t>Sam Barker - Director of Customers, Transformation and Strategy - </a:t>
            </a:r>
            <a:r>
              <a:rPr lang="en-GB" sz="1500" u="sng">
                <a:solidFill>
                  <a:srgbClr val="1155CC"/>
                </a:solidFill>
                <a:latin typeface="Arial"/>
                <a:ea typeface="Arial"/>
                <a:cs typeface="Arial"/>
                <a:sym typeface="Arial"/>
                <a:hlinkClick r:id="rId13">
                  <a:extLst>
                    <a:ext uri="{A12FA001-AC4F-418D-AE19-62706E023703}">
                      <ahyp:hlinkClr val="tx"/>
                    </a:ext>
                  </a:extLst>
                </a:hlinkClick>
              </a:rPr>
              <a:t>sam.barker@sutton.gov.uk</a:t>
            </a:r>
            <a:r>
              <a:rPr lang="en-GB" sz="1500">
                <a:latin typeface="Arial"/>
                <a:ea typeface="Arial"/>
                <a:cs typeface="Arial"/>
                <a:sym typeface="Arial"/>
              </a:rPr>
              <a:t> </a:t>
            </a:r>
            <a:endParaRPr sz="15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1500">
                <a:latin typeface="Arial"/>
                <a:ea typeface="Arial"/>
                <a:cs typeface="Arial"/>
                <a:sym typeface="Arial"/>
              </a:rPr>
              <a:t>Siraj Choudhury - Director Law &amp; Governance (Monitoring Officer) </a:t>
            </a:r>
            <a:r>
              <a:rPr lang="en-GB" sz="1500" u="sng">
                <a:solidFill>
                  <a:schemeClr val="hlink"/>
                </a:solidFill>
                <a:latin typeface="Arial"/>
                <a:ea typeface="Arial"/>
                <a:cs typeface="Arial"/>
                <a:sym typeface="Arial"/>
                <a:hlinkClick r:id="rId14"/>
              </a:rPr>
              <a:t>siraj.choudhury@sutton.gov.uk</a:t>
            </a:r>
            <a:endParaRPr sz="15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1500">
                <a:latin typeface="Arial"/>
                <a:ea typeface="Arial"/>
                <a:cs typeface="Arial"/>
                <a:sym typeface="Arial"/>
              </a:rPr>
              <a:t>Emily Nice - Director of HR and OD - </a:t>
            </a:r>
            <a:r>
              <a:rPr lang="en-GB" sz="1500" u="sng">
                <a:solidFill>
                  <a:srgbClr val="1155CC"/>
                </a:solidFill>
                <a:latin typeface="Arial"/>
                <a:ea typeface="Arial"/>
                <a:cs typeface="Arial"/>
                <a:sym typeface="Arial"/>
                <a:hlinkClick r:id="rId15">
                  <a:extLst>
                    <a:ext uri="{A12FA001-AC4F-418D-AE19-62706E023703}">
                      <ahyp:hlinkClr val="tx"/>
                    </a:ext>
                  </a:extLst>
                </a:hlinkClick>
              </a:rPr>
              <a:t>emily.nice@sutton.gov.uk</a:t>
            </a:r>
            <a:r>
              <a:rPr lang="en-GB" sz="1500">
                <a:latin typeface="Arial"/>
                <a:ea typeface="Arial"/>
                <a:cs typeface="Arial"/>
                <a:sym typeface="Arial"/>
              </a:rPr>
              <a:t> </a:t>
            </a:r>
            <a:endParaRPr sz="15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5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GB" sz="1500">
                <a:latin typeface="Arial"/>
                <a:ea typeface="Arial"/>
                <a:cs typeface="Arial"/>
                <a:sym typeface="Arial"/>
              </a:rPr>
              <a:t>Spencer Palmer - Strategic Director of Environment, Housing and Regeneration - </a:t>
            </a:r>
            <a:r>
              <a:rPr lang="en-GB" sz="1500" u="sng">
                <a:solidFill>
                  <a:schemeClr val="hlink"/>
                </a:solidFill>
                <a:latin typeface="Arial"/>
                <a:ea typeface="Arial"/>
                <a:cs typeface="Arial"/>
                <a:sym typeface="Arial"/>
                <a:hlinkClick r:id="rId16"/>
              </a:rPr>
              <a:t>spencer.palmer@sutton.gov.uk</a:t>
            </a:r>
            <a:r>
              <a:rPr lang="en-GB" sz="1500">
                <a:latin typeface="Arial"/>
                <a:ea typeface="Arial"/>
                <a:cs typeface="Arial"/>
                <a:sym typeface="Arial"/>
              </a:rPr>
              <a:t> </a:t>
            </a:r>
            <a:endParaRPr sz="15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1500">
                <a:highlight>
                  <a:srgbClr val="FFFFFF"/>
                </a:highlight>
                <a:latin typeface="Arial"/>
                <a:ea typeface="Arial"/>
                <a:cs typeface="Arial"/>
                <a:sym typeface="Arial"/>
              </a:rPr>
              <a:t>Sarah Rye </a:t>
            </a:r>
            <a:r>
              <a:rPr lang="en-GB" sz="1500">
                <a:latin typeface="Arial"/>
                <a:ea typeface="Arial"/>
                <a:cs typeface="Arial"/>
                <a:sym typeface="Arial"/>
              </a:rPr>
              <a:t>- Director of Highways, Transport, and Regulatory Services - </a:t>
            </a:r>
            <a:r>
              <a:rPr lang="en-GB" sz="1500" u="sng">
                <a:solidFill>
                  <a:schemeClr val="hlink"/>
                </a:solidFill>
                <a:latin typeface="Arial"/>
                <a:ea typeface="Arial"/>
                <a:cs typeface="Arial"/>
                <a:sym typeface="Arial"/>
                <a:hlinkClick r:id="rId17"/>
              </a:rPr>
              <a:t>sarah.rye@kingston.gov.uk </a:t>
            </a:r>
            <a:endParaRPr sz="15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1500">
                <a:latin typeface="Arial"/>
                <a:ea typeface="Arial"/>
                <a:cs typeface="Arial"/>
                <a:sym typeface="Arial"/>
              </a:rPr>
              <a:t>Jennifer Sibley- </a:t>
            </a:r>
            <a:r>
              <a:rPr lang="en-GB" sz="1500">
                <a:highlight>
                  <a:srgbClr val="FFFFFF"/>
                </a:highlight>
                <a:latin typeface="Arial"/>
                <a:ea typeface="Arial"/>
                <a:cs typeface="Arial"/>
                <a:sym typeface="Arial"/>
              </a:rPr>
              <a:t>Director, Environment and Planning</a:t>
            </a:r>
            <a:r>
              <a:rPr lang="en-GB" sz="1500">
                <a:latin typeface="Arial"/>
                <a:ea typeface="Arial"/>
                <a:cs typeface="Arial"/>
                <a:sym typeface="Arial"/>
              </a:rPr>
              <a:t> </a:t>
            </a:r>
            <a:r>
              <a:rPr lang="en-GB" sz="1500" u="sng">
                <a:solidFill>
                  <a:schemeClr val="hlink"/>
                </a:solidFill>
                <a:latin typeface="Arial"/>
                <a:ea typeface="Arial"/>
                <a:cs typeface="Arial"/>
                <a:sym typeface="Arial"/>
                <a:hlinkClick r:id="rId18"/>
              </a:rPr>
              <a:t>jennifer.sibley@sutton.gov.uk</a:t>
            </a:r>
            <a:endParaRPr sz="15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1500">
                <a:latin typeface="Arial"/>
                <a:ea typeface="Arial"/>
                <a:cs typeface="Arial"/>
                <a:sym typeface="Arial"/>
              </a:rPr>
              <a:t>Linmora Blair - Director of Housing </a:t>
            </a:r>
            <a:endParaRPr sz="15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5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GB" sz="1500">
                <a:latin typeface="Arial"/>
                <a:ea typeface="Arial"/>
                <a:cs typeface="Arial"/>
                <a:sym typeface="Arial"/>
              </a:rPr>
              <a:t>Nick Ireland- Strategic Director of People Services (statutory DASS) -</a:t>
            </a:r>
            <a:r>
              <a:rPr lang="en-GB" sz="1500">
                <a:latin typeface="Arial"/>
                <a:ea typeface="Arial"/>
                <a:cs typeface="Arial"/>
                <a:sym typeface="Arial"/>
              </a:rPr>
              <a:t> </a:t>
            </a:r>
            <a:r>
              <a:rPr lang="en-GB" sz="1500" u="sng">
                <a:solidFill>
                  <a:schemeClr val="hlink"/>
                </a:solidFill>
                <a:latin typeface="Arial"/>
                <a:ea typeface="Arial"/>
                <a:cs typeface="Arial"/>
                <a:sym typeface="Arial"/>
                <a:hlinkClick r:id="rId19"/>
              </a:rPr>
              <a:t>nick.ireland@sutton.gov.uk</a:t>
            </a:r>
            <a:endParaRPr sz="15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1500">
                <a:latin typeface="Arial"/>
                <a:ea typeface="Arial"/>
                <a:cs typeface="Arial"/>
                <a:sym typeface="Arial"/>
              </a:rPr>
              <a:t>Sandra Howard- Director Adult Social Care - </a:t>
            </a:r>
            <a:r>
              <a:rPr lang="en-GB" sz="1500" u="sng">
                <a:solidFill>
                  <a:schemeClr val="hlink"/>
                </a:solidFill>
                <a:latin typeface="Arial"/>
                <a:ea typeface="Arial"/>
                <a:cs typeface="Arial"/>
                <a:sym typeface="Arial"/>
                <a:hlinkClick r:id="rId20"/>
              </a:rPr>
              <a:t>sandra.howard@sutton.gov.uk</a:t>
            </a:r>
            <a:endParaRPr sz="15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1500">
                <a:latin typeface="Arial"/>
                <a:ea typeface="Arial"/>
                <a:cs typeface="Arial"/>
                <a:sym typeface="Arial"/>
              </a:rPr>
              <a:t>Anna Saunders - Director Commissioning </a:t>
            </a:r>
            <a:endParaRPr sz="15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1500">
                <a:latin typeface="Arial"/>
                <a:ea typeface="Arial"/>
                <a:cs typeface="Arial"/>
                <a:sym typeface="Arial"/>
              </a:rPr>
              <a:t>Jonathan Williams -Director Children's Services (Statutory DCS)- </a:t>
            </a:r>
            <a:r>
              <a:rPr lang="en-GB" sz="1500" u="sng">
                <a:solidFill>
                  <a:srgbClr val="1155CC"/>
                </a:solidFill>
                <a:latin typeface="Arial"/>
                <a:ea typeface="Arial"/>
                <a:cs typeface="Arial"/>
                <a:sym typeface="Arial"/>
                <a:hlinkClick r:id="rId21">
                  <a:extLst>
                    <a:ext uri="{A12FA001-AC4F-418D-AE19-62706E023703}">
                      <ahyp:hlinkClr val="tx"/>
                    </a:ext>
                  </a:extLst>
                </a:hlinkClick>
              </a:rPr>
              <a:t>jonathan.williams@sutton.gov.uk</a:t>
            </a:r>
            <a:r>
              <a:rPr lang="en-GB" sz="1500">
                <a:latin typeface="Arial"/>
                <a:ea typeface="Arial"/>
                <a:cs typeface="Arial"/>
                <a:sym typeface="Arial"/>
              </a:rPr>
              <a:t> </a:t>
            </a:r>
            <a:endParaRPr sz="15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1500">
                <a:latin typeface="Arial"/>
                <a:ea typeface="Arial"/>
                <a:cs typeface="Arial"/>
                <a:sym typeface="Arial"/>
              </a:rPr>
              <a:t>Jackie McCarthy - Interim Director Children’s Social Care and Safeguarding -</a:t>
            </a:r>
            <a:r>
              <a:rPr lang="en-GB" sz="1500" u="sng">
                <a:solidFill>
                  <a:schemeClr val="hlink"/>
                </a:solidFill>
                <a:latin typeface="Arial"/>
                <a:ea typeface="Arial"/>
                <a:cs typeface="Arial"/>
                <a:sym typeface="Arial"/>
                <a:hlinkClick r:id="rId22"/>
              </a:rPr>
              <a:t> </a:t>
            </a:r>
            <a:r>
              <a:rPr lang="en-GB" sz="1500" u="sng">
                <a:solidFill>
                  <a:schemeClr val="hlink"/>
                </a:solidFill>
                <a:latin typeface="Arial"/>
                <a:ea typeface="Arial"/>
                <a:cs typeface="Arial"/>
                <a:sym typeface="Arial"/>
                <a:hlinkClick r:id="rId23"/>
              </a:rPr>
              <a:t>jackie.mccarthy@sutton.gov.uk</a:t>
            </a:r>
            <a:endParaRPr sz="15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1500">
                <a:latin typeface="Arial"/>
                <a:ea typeface="Arial"/>
                <a:cs typeface="Arial"/>
                <a:sym typeface="Arial"/>
              </a:rPr>
              <a:t>Kieran Holliday - Director Education, Integrated Support and Safer Communities  - </a:t>
            </a:r>
            <a:r>
              <a:rPr lang="en-GB" sz="1500" u="sng">
                <a:solidFill>
                  <a:srgbClr val="1155CC"/>
                </a:solidFill>
                <a:latin typeface="Arial"/>
                <a:ea typeface="Arial"/>
                <a:cs typeface="Arial"/>
                <a:sym typeface="Arial"/>
                <a:hlinkClick r:id="rId24">
                  <a:extLst>
                    <a:ext uri="{A12FA001-AC4F-418D-AE19-62706E023703}">
                      <ahyp:hlinkClr val="tx"/>
                    </a:ext>
                  </a:extLst>
                </a:hlinkClick>
              </a:rPr>
              <a:t>kieran.holliday@sutton.gov.uk</a:t>
            </a:r>
            <a:r>
              <a:rPr lang="en-GB" sz="1500">
                <a:latin typeface="Arial"/>
                <a:ea typeface="Arial"/>
                <a:cs typeface="Arial"/>
                <a:sym typeface="Arial"/>
              </a:rPr>
              <a:t> </a:t>
            </a:r>
            <a:endParaRPr sz="1500">
              <a:latin typeface="Arial"/>
              <a:ea typeface="Arial"/>
              <a:cs typeface="Arial"/>
              <a:sym typeface="Arial"/>
            </a:endParaRPr>
          </a:p>
          <a:p>
            <a:pPr indent="0" lvl="0" marL="0" rtl="0" algn="l">
              <a:lnSpc>
                <a:spcPct val="115000"/>
              </a:lnSpc>
              <a:spcBef>
                <a:spcPts val="0"/>
              </a:spcBef>
              <a:spcAft>
                <a:spcPts val="0"/>
              </a:spcAft>
              <a:buNone/>
            </a:pPr>
            <a:r>
              <a:t/>
            </a:r>
            <a:endParaRPr sz="1500">
              <a:latin typeface="Arial"/>
              <a:ea typeface="Arial"/>
              <a:cs typeface="Arial"/>
              <a:sym typeface="Arial"/>
            </a:endParaRPr>
          </a:p>
          <a:p>
            <a:pPr indent="0" lvl="0" marL="0" rtl="0" algn="l">
              <a:lnSpc>
                <a:spcPct val="115000"/>
              </a:lnSpc>
              <a:spcBef>
                <a:spcPts val="0"/>
              </a:spcBef>
              <a:spcAft>
                <a:spcPts val="0"/>
              </a:spcAft>
              <a:buNone/>
            </a:pPr>
            <a:r>
              <a:t/>
            </a:r>
            <a:endParaRPr b="1" sz="1500">
              <a:latin typeface="Arial"/>
              <a:ea typeface="Arial"/>
              <a:cs typeface="Arial"/>
              <a:sym typeface="Arial"/>
            </a:endParaRPr>
          </a:p>
          <a:p>
            <a:pPr indent="0" lvl="0" marL="0" rtl="0" algn="l">
              <a:lnSpc>
                <a:spcPct val="115000"/>
              </a:lnSpc>
              <a:spcBef>
                <a:spcPts val="0"/>
              </a:spcBef>
              <a:spcAft>
                <a:spcPts val="0"/>
              </a:spcAft>
              <a:buNone/>
            </a:pPr>
            <a:r>
              <a:rPr b="1" lang="en-GB" sz="1500">
                <a:latin typeface="Arial"/>
                <a:ea typeface="Arial"/>
                <a:cs typeface="Arial"/>
                <a:sym typeface="Arial"/>
              </a:rPr>
              <a:t>Ma</a:t>
            </a:r>
            <a:r>
              <a:rPr b="1" lang="en-GB" sz="1500">
                <a:latin typeface="Arial"/>
                <a:ea typeface="Arial"/>
                <a:cs typeface="Arial"/>
                <a:sym typeface="Arial"/>
              </a:rPr>
              <a:t>rtha Matheou - Head of Electoral Services -</a:t>
            </a:r>
            <a:r>
              <a:rPr lang="en-GB" sz="1500">
                <a:latin typeface="Arial"/>
                <a:ea typeface="Arial"/>
                <a:cs typeface="Arial"/>
                <a:sym typeface="Arial"/>
              </a:rPr>
              <a:t> </a:t>
            </a:r>
            <a:r>
              <a:rPr lang="en-GB" sz="1500" u="sng">
                <a:solidFill>
                  <a:srgbClr val="1155CC"/>
                </a:solidFill>
                <a:latin typeface="Arial"/>
                <a:ea typeface="Arial"/>
                <a:cs typeface="Arial"/>
                <a:sym typeface="Arial"/>
                <a:hlinkClick r:id="rId25">
                  <a:extLst>
                    <a:ext uri="{A12FA001-AC4F-418D-AE19-62706E023703}">
                      <ahyp:hlinkClr val="tx"/>
                    </a:ext>
                  </a:extLst>
                </a:hlinkClick>
              </a:rPr>
              <a:t>martha.matheou@sutton.gov.uk</a:t>
            </a:r>
            <a:endParaRPr sz="1500">
              <a:latin typeface="Arial"/>
              <a:ea typeface="Arial"/>
              <a:cs typeface="Arial"/>
              <a:sym typeface="Arial"/>
            </a:endParaRPr>
          </a:p>
          <a:p>
            <a:pPr indent="0" lvl="0" marL="0" rtl="0" algn="l">
              <a:lnSpc>
                <a:spcPct val="115000"/>
              </a:lnSpc>
              <a:spcBef>
                <a:spcPts val="0"/>
              </a:spcBef>
              <a:spcAft>
                <a:spcPts val="0"/>
              </a:spcAft>
              <a:buNone/>
            </a:pPr>
            <a:r>
              <a:t/>
            </a:r>
            <a:endParaRPr sz="170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